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notesSlides/notesSlide5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2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3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4.xml" ContentType="application/vnd.openxmlformats-officedocument.drawingml.chartshape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5.xml" ContentType="application/vnd.openxmlformats-officedocument.drawingml.chartshape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rawings/drawing6.xml" ContentType="application/vnd.openxmlformats-officedocument.drawingml.chartshapes+xml"/>
  <Override PartName="/ppt/ink/ink2.xml" ContentType="application/inkml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rawings/drawing7.xml" ContentType="application/vnd.openxmlformats-officedocument.drawingml.chartshapes+xml"/>
  <Override PartName="/ppt/notesSlides/notesSlide56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6"/>
  </p:notesMasterIdLst>
  <p:sldIdLst>
    <p:sldId id="288" r:id="rId2"/>
    <p:sldId id="296" r:id="rId3"/>
    <p:sldId id="297" r:id="rId4"/>
    <p:sldId id="298" r:id="rId5"/>
    <p:sldId id="299" r:id="rId6"/>
    <p:sldId id="293" r:id="rId7"/>
    <p:sldId id="289" r:id="rId8"/>
    <p:sldId id="290" r:id="rId9"/>
    <p:sldId id="291" r:id="rId10"/>
    <p:sldId id="292" r:id="rId11"/>
    <p:sldId id="300" r:id="rId12"/>
    <p:sldId id="301" r:id="rId13"/>
    <p:sldId id="278" r:id="rId14"/>
    <p:sldId id="256" r:id="rId15"/>
    <p:sldId id="259" r:id="rId16"/>
    <p:sldId id="266" r:id="rId17"/>
    <p:sldId id="407" r:id="rId18"/>
    <p:sldId id="310" r:id="rId19"/>
    <p:sldId id="31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2" r:id="rId29"/>
    <p:sldId id="408" r:id="rId30"/>
    <p:sldId id="313" r:id="rId31"/>
    <p:sldId id="409" r:id="rId32"/>
    <p:sldId id="314" r:id="rId33"/>
    <p:sldId id="410" r:id="rId34"/>
    <p:sldId id="315" r:id="rId35"/>
    <p:sldId id="411" r:id="rId36"/>
    <p:sldId id="316" r:id="rId37"/>
    <p:sldId id="412" r:id="rId38"/>
    <p:sldId id="317" r:id="rId39"/>
    <p:sldId id="413" r:id="rId40"/>
    <p:sldId id="318" r:id="rId41"/>
    <p:sldId id="414" r:id="rId42"/>
    <p:sldId id="319" r:id="rId43"/>
    <p:sldId id="415" r:id="rId44"/>
    <p:sldId id="320" r:id="rId45"/>
    <p:sldId id="416" r:id="rId46"/>
    <p:sldId id="321" r:id="rId47"/>
    <p:sldId id="417" r:id="rId48"/>
    <p:sldId id="322" r:id="rId49"/>
    <p:sldId id="418" r:id="rId50"/>
    <p:sldId id="323" r:id="rId51"/>
    <p:sldId id="419" r:id="rId52"/>
    <p:sldId id="324" r:id="rId53"/>
    <p:sldId id="420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421" r:id="rId70"/>
    <p:sldId id="340" r:id="rId71"/>
    <p:sldId id="422" r:id="rId72"/>
    <p:sldId id="341" r:id="rId73"/>
    <p:sldId id="423" r:id="rId74"/>
    <p:sldId id="342" r:id="rId75"/>
    <p:sldId id="424" r:id="rId76"/>
    <p:sldId id="343" r:id="rId77"/>
    <p:sldId id="425" r:id="rId78"/>
    <p:sldId id="344" r:id="rId79"/>
    <p:sldId id="426" r:id="rId80"/>
    <p:sldId id="345" r:id="rId81"/>
    <p:sldId id="427" r:id="rId82"/>
    <p:sldId id="346" r:id="rId83"/>
    <p:sldId id="428" r:id="rId84"/>
    <p:sldId id="347" r:id="rId85"/>
    <p:sldId id="429" r:id="rId86"/>
    <p:sldId id="348" r:id="rId87"/>
    <p:sldId id="430" r:id="rId88"/>
    <p:sldId id="349" r:id="rId89"/>
    <p:sldId id="431" r:id="rId90"/>
    <p:sldId id="350" r:id="rId91"/>
    <p:sldId id="432" r:id="rId92"/>
    <p:sldId id="351" r:id="rId93"/>
    <p:sldId id="433" r:id="rId94"/>
    <p:sldId id="352" r:id="rId95"/>
    <p:sldId id="434" r:id="rId96"/>
    <p:sldId id="355" r:id="rId97"/>
    <p:sldId id="353" r:id="rId98"/>
    <p:sldId id="354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3" r:id="rId114"/>
    <p:sldId id="370" r:id="rId115"/>
    <p:sldId id="371" r:id="rId116"/>
    <p:sldId id="372" r:id="rId117"/>
    <p:sldId id="376" r:id="rId118"/>
    <p:sldId id="374" r:id="rId119"/>
    <p:sldId id="375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435" r:id="rId128"/>
    <p:sldId id="384" r:id="rId129"/>
    <p:sldId id="436" r:id="rId130"/>
    <p:sldId id="385" r:id="rId131"/>
    <p:sldId id="438" r:id="rId132"/>
    <p:sldId id="403" r:id="rId133"/>
    <p:sldId id="437" r:id="rId134"/>
    <p:sldId id="386" r:id="rId135"/>
    <p:sldId id="439" r:id="rId136"/>
    <p:sldId id="387" r:id="rId137"/>
    <p:sldId id="440" r:id="rId138"/>
    <p:sldId id="390" r:id="rId139"/>
    <p:sldId id="441" r:id="rId140"/>
    <p:sldId id="388" r:id="rId141"/>
    <p:sldId id="442" r:id="rId142"/>
    <p:sldId id="389" r:id="rId143"/>
    <p:sldId id="443" r:id="rId144"/>
    <p:sldId id="267" r:id="rId145"/>
    <p:sldId id="279" r:id="rId146"/>
    <p:sldId id="295" r:id="rId147"/>
    <p:sldId id="294" r:id="rId148"/>
    <p:sldId id="404" r:id="rId149"/>
    <p:sldId id="405" r:id="rId150"/>
    <p:sldId id="406" r:id="rId151"/>
    <p:sldId id="444" r:id="rId152"/>
    <p:sldId id="447" r:id="rId153"/>
    <p:sldId id="446" r:id="rId154"/>
    <p:sldId id="445" r:id="rId1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548235"/>
    <a:srgbClr val="E5D7FD"/>
    <a:srgbClr val="4055EE"/>
    <a:srgbClr val="A27BF1"/>
    <a:srgbClr val="0070C0"/>
    <a:srgbClr val="9065E5"/>
    <a:srgbClr val="6DE5E5"/>
    <a:srgbClr val="43ABEB"/>
    <a:srgbClr val="226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64" autoAdjust="0"/>
    <p:restoredTop sz="91630" autoAdjust="0"/>
  </p:normalViewPr>
  <p:slideViewPr>
    <p:cSldViewPr snapToGrid="0">
      <p:cViewPr varScale="1">
        <p:scale>
          <a:sx n="81" d="100"/>
          <a:sy n="81" d="100"/>
        </p:scale>
        <p:origin x="785" y="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7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Location\level-7.xlsx" TargetMode="Externa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5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Proportion\level-7.csv" TargetMode="Externa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chartUserShapes" Target="../drawings/drawing6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Size\level-7.csv" TargetMode="Externa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chartUserShapes" Target="../drawings/drawing7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WestSouthEastP-value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AllSamples\level-7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Alignment\level-7.xlsx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Current\level-7.xlsx" TargetMode="Externa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2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Current\level-7.xlsx" TargetMode="Externa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3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Habitat\level-7.xlsx" TargetMode="Externa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Sea Urchin</a:t>
            </a:r>
            <a:r>
              <a:rPr lang="en-US" baseline="0"/>
              <a:t> Collected by Size &amp; Municipality in Puerto Rico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5"/>
          <c:order val="0"/>
          <c:tx>
            <c:strRef>
              <c:f>Collection!$B$1</c:f>
              <c:strCache>
                <c:ptCount val="1"/>
                <c:pt idx="0">
                  <c:v>1.5 in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1E-43B7-A8E1-A5B9E9DE720F}"/>
            </c:ext>
          </c:extLst>
        </c:ser>
        <c:ser>
          <c:idx val="0"/>
          <c:order val="1"/>
          <c:tx>
            <c:strRef>
              <c:f>Collection!$C$1</c:f>
              <c:strCache>
                <c:ptCount val="1"/>
                <c:pt idx="0">
                  <c:v>2 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Collection!$C$2:$C$9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1E-43B7-A8E1-A5B9E9DE720F}"/>
            </c:ext>
          </c:extLst>
        </c:ser>
        <c:ser>
          <c:idx val="1"/>
          <c:order val="2"/>
          <c:tx>
            <c:strRef>
              <c:f>Collection!$D$1</c:f>
              <c:strCache>
                <c:ptCount val="1"/>
                <c:pt idx="0">
                  <c:v>2.5 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Collection!$D$2:$D$9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3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1E-43B7-A8E1-A5B9E9DE720F}"/>
            </c:ext>
          </c:extLst>
        </c:ser>
        <c:ser>
          <c:idx val="2"/>
          <c:order val="3"/>
          <c:tx>
            <c:strRef>
              <c:f>Collection!$E$1</c:f>
              <c:strCache>
                <c:ptCount val="1"/>
                <c:pt idx="0">
                  <c:v>3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Collection!$E$2:$E$9</c:f>
              <c:numCache>
                <c:formatCode>General</c:formatCode>
                <c:ptCount val="8"/>
                <c:pt idx="0">
                  <c:v>4</c:v>
                </c:pt>
                <c:pt idx="1">
                  <c:v>3</c:v>
                </c:pt>
                <c:pt idx="2">
                  <c:v>1</c:v>
                </c:pt>
                <c:pt idx="3">
                  <c:v>2</c:v>
                </c:pt>
                <c:pt idx="4">
                  <c:v>0</c:v>
                </c:pt>
                <c:pt idx="5">
                  <c:v>1</c:v>
                </c:pt>
                <c:pt idx="6">
                  <c:v>4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A1E-43B7-A8E1-A5B9E9DE720F}"/>
            </c:ext>
          </c:extLst>
        </c:ser>
        <c:ser>
          <c:idx val="3"/>
          <c:order val="4"/>
          <c:tx>
            <c:strRef>
              <c:f>Collection!$F$1</c:f>
              <c:strCache>
                <c:ptCount val="1"/>
                <c:pt idx="0">
                  <c:v>3.5 in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Collection!$F$2:$F$9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A1E-43B7-A8E1-A5B9E9DE720F}"/>
            </c:ext>
          </c:extLst>
        </c:ser>
        <c:ser>
          <c:idx val="4"/>
          <c:order val="5"/>
          <c:tx>
            <c:strRef>
              <c:f>Collection!$G$1</c:f>
              <c:strCache>
                <c:ptCount val="1"/>
                <c:pt idx="0">
                  <c:v>4.5 in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Collection!$G$2:$G$9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A1E-43B7-A8E1-A5B9E9DE72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3471760"/>
        <c:axId val="473466184"/>
      </c:barChart>
      <c:catAx>
        <c:axId val="473471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66184"/>
        <c:crosses val="autoZero"/>
        <c:auto val="1"/>
        <c:lblAlgn val="ctr"/>
        <c:lblOffset val="100"/>
        <c:noMultiLvlLbl val="0"/>
      </c:catAx>
      <c:valAx>
        <c:axId val="473466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717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419671225307362E-2"/>
          <c:y val="3.3424491036159222E-2"/>
          <c:w val="0.65775107058986049"/>
          <c:h val="0.89608548247786257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'level-7'!$R$2:$R$9</c:f>
              <c:numCache>
                <c:formatCode>General</c:formatCode>
                <c:ptCount val="8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4</c:v>
                </c:pt>
                <c:pt idx="4">
                  <c:v>7</c:v>
                </c:pt>
                <c:pt idx="5">
                  <c:v>0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0A-4C4A-8C99-6E6851287A26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A5A1F9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'level-7'!$Q$2:$Q$9</c:f>
              <c:numCache>
                <c:formatCode>General</c:formatCode>
                <c:ptCount val="8"/>
                <c:pt idx="0">
                  <c:v>162</c:v>
                </c:pt>
                <c:pt idx="1">
                  <c:v>35</c:v>
                </c:pt>
                <c:pt idx="2">
                  <c:v>69</c:v>
                </c:pt>
                <c:pt idx="3">
                  <c:v>327</c:v>
                </c:pt>
                <c:pt idx="4">
                  <c:v>64</c:v>
                </c:pt>
                <c:pt idx="5">
                  <c:v>5</c:v>
                </c:pt>
                <c:pt idx="6">
                  <c:v>246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0A-4C4A-8C99-6E6851287A26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E5D7FD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'level-7'!$P$2:$P$9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42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0A-4C4A-8C99-6E6851287A26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4055EE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'level-7'!$O$2:$O$9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56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C0A-4C4A-8C99-6E6851287A26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27BF1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'level-7'!$N$2:$N$9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4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0A-4C4A-8C99-6E6851287A26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'level-7'!$M$2:$M$9</c:f>
              <c:numCache>
                <c:formatCode>General</c:formatCode>
                <c:ptCount val="8"/>
                <c:pt idx="0">
                  <c:v>335</c:v>
                </c:pt>
                <c:pt idx="1">
                  <c:v>78</c:v>
                </c:pt>
                <c:pt idx="2">
                  <c:v>214</c:v>
                </c:pt>
                <c:pt idx="3">
                  <c:v>117</c:v>
                </c:pt>
                <c:pt idx="4">
                  <c:v>134</c:v>
                </c:pt>
                <c:pt idx="5">
                  <c:v>38</c:v>
                </c:pt>
                <c:pt idx="6">
                  <c:v>263</c:v>
                </c:pt>
                <c:pt idx="7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C0A-4C4A-8C99-6E6851287A26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9065E5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'level-7'!$L$2:$L$9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8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C0A-4C4A-8C99-6E6851287A26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DE5E5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'level-7'!$K$2:$K$9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3</c:v>
                </c:pt>
                <c:pt idx="3">
                  <c:v>12</c:v>
                </c:pt>
                <c:pt idx="4">
                  <c:v>0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C0A-4C4A-8C99-6E6851287A26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43ABEB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'level-7'!$J$2:$J$9</c:f>
              <c:numCache>
                <c:formatCode>General</c:formatCode>
                <c:ptCount val="8"/>
                <c:pt idx="0">
                  <c:v>10</c:v>
                </c:pt>
                <c:pt idx="1">
                  <c:v>10</c:v>
                </c:pt>
                <c:pt idx="2">
                  <c:v>5</c:v>
                </c:pt>
                <c:pt idx="3">
                  <c:v>4</c:v>
                </c:pt>
                <c:pt idx="4">
                  <c:v>6</c:v>
                </c:pt>
                <c:pt idx="5">
                  <c:v>0</c:v>
                </c:pt>
                <c:pt idx="6">
                  <c:v>7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C0A-4C4A-8C99-6E6851287A26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26F92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'level-7'!$I$2:$I$9</c:f>
              <c:numCache>
                <c:formatCode>General</c:formatCode>
                <c:ptCount val="8"/>
                <c:pt idx="0">
                  <c:v>24122</c:v>
                </c:pt>
                <c:pt idx="1">
                  <c:v>12218</c:v>
                </c:pt>
                <c:pt idx="2">
                  <c:v>12159</c:v>
                </c:pt>
                <c:pt idx="3">
                  <c:v>17328</c:v>
                </c:pt>
                <c:pt idx="4">
                  <c:v>17947</c:v>
                </c:pt>
                <c:pt idx="5">
                  <c:v>5660</c:v>
                </c:pt>
                <c:pt idx="6">
                  <c:v>28977</c:v>
                </c:pt>
                <c:pt idx="7">
                  <c:v>6539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C0A-4C4A-8C99-6E6851287A26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'level-7'!$H$2:$H$9</c:f>
              <c:numCache>
                <c:formatCode>General</c:formatCode>
                <c:ptCount val="8"/>
                <c:pt idx="0">
                  <c:v>12237</c:v>
                </c:pt>
                <c:pt idx="1">
                  <c:v>4121</c:v>
                </c:pt>
                <c:pt idx="2">
                  <c:v>8353</c:v>
                </c:pt>
                <c:pt idx="3">
                  <c:v>7005</c:v>
                </c:pt>
                <c:pt idx="4">
                  <c:v>7091</c:v>
                </c:pt>
                <c:pt idx="5">
                  <c:v>2412</c:v>
                </c:pt>
                <c:pt idx="6">
                  <c:v>9807</c:v>
                </c:pt>
                <c:pt idx="7">
                  <c:v>2107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C0A-4C4A-8C99-6E6851287A26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2D6AC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'level-7'!$G$2:$G$9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7</c:v>
                </c:pt>
                <c:pt idx="4">
                  <c:v>0</c:v>
                </c:pt>
                <c:pt idx="5">
                  <c:v>0</c:v>
                </c:pt>
                <c:pt idx="6">
                  <c:v>4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6C0A-4C4A-8C99-6E6851287A26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EFA175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'level-7'!$F$2:$F$9</c:f>
              <c:numCache>
                <c:formatCode>General</c:formatCode>
                <c:ptCount val="8"/>
                <c:pt idx="0">
                  <c:v>34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C0A-4C4A-8C99-6E6851287A26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65826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'level-7'!$E$2:$E$9</c:f>
              <c:numCache>
                <c:formatCode>General</c:formatCode>
                <c:ptCount val="8"/>
                <c:pt idx="0">
                  <c:v>597</c:v>
                </c:pt>
                <c:pt idx="1">
                  <c:v>72</c:v>
                </c:pt>
                <c:pt idx="2">
                  <c:v>125</c:v>
                </c:pt>
                <c:pt idx="3">
                  <c:v>73</c:v>
                </c:pt>
                <c:pt idx="4">
                  <c:v>14</c:v>
                </c:pt>
                <c:pt idx="5">
                  <c:v>6</c:v>
                </c:pt>
                <c:pt idx="6">
                  <c:v>18</c:v>
                </c:pt>
                <c:pt idx="7">
                  <c:v>348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6C0A-4C4A-8C99-6E6851287A26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C0A-4C4A-8C99-6E6851287A26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'level-7'!$C$2:$C$9</c:f>
              <c:numCache>
                <c:formatCode>General</c:formatCode>
                <c:ptCount val="8"/>
                <c:pt idx="0">
                  <c:v>150</c:v>
                </c:pt>
                <c:pt idx="1">
                  <c:v>24</c:v>
                </c:pt>
                <c:pt idx="2">
                  <c:v>28</c:v>
                </c:pt>
                <c:pt idx="3">
                  <c:v>16</c:v>
                </c:pt>
                <c:pt idx="4">
                  <c:v>12</c:v>
                </c:pt>
                <c:pt idx="5">
                  <c:v>53</c:v>
                </c:pt>
                <c:pt idx="6">
                  <c:v>36</c:v>
                </c:pt>
                <c:pt idx="7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6C0A-4C4A-8C99-6E6851287A26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'level-7'!$B$2:$B$9</c:f>
              <c:numCache>
                <c:formatCode>General</c:formatCode>
                <c:ptCount val="8"/>
                <c:pt idx="0">
                  <c:v>13575</c:v>
                </c:pt>
                <c:pt idx="1">
                  <c:v>4496</c:v>
                </c:pt>
                <c:pt idx="2">
                  <c:v>2244</c:v>
                </c:pt>
                <c:pt idx="3">
                  <c:v>6718</c:v>
                </c:pt>
                <c:pt idx="4">
                  <c:v>13475</c:v>
                </c:pt>
                <c:pt idx="5">
                  <c:v>1534</c:v>
                </c:pt>
                <c:pt idx="6">
                  <c:v>13550</c:v>
                </c:pt>
                <c:pt idx="7">
                  <c:v>8594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6C0A-4C4A-8C99-6E6851287A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419404888"/>
        <c:axId val="419402592"/>
      </c:barChart>
      <c:catAx>
        <c:axId val="419404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402592"/>
        <c:crosses val="autoZero"/>
        <c:auto val="1"/>
        <c:lblAlgn val="ctr"/>
        <c:lblOffset val="100"/>
        <c:noMultiLvlLbl val="0"/>
      </c:catAx>
      <c:valAx>
        <c:axId val="419402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404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664158631481634"/>
          <c:y val="0"/>
          <c:w val="0.15335841368518371"/>
          <c:h val="0.9833333333333332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64443618532316E-2"/>
          <c:y val="1.9760401245060871E-2"/>
          <c:w val="0.70504209750949065"/>
          <c:h val="0.92293871397130367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'level-7'!$R$2:$R$4</c:f>
              <c:numCache>
                <c:formatCode>General</c:formatCode>
                <c:ptCount val="3"/>
                <c:pt idx="0">
                  <c:v>0</c:v>
                </c:pt>
                <c:pt idx="1">
                  <c:v>18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67-4387-81BB-05B65FC84B3B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A5A1F9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'level-7'!$Q$2:$Q$4</c:f>
              <c:numCache>
                <c:formatCode>General</c:formatCode>
                <c:ptCount val="3"/>
                <c:pt idx="0">
                  <c:v>162</c:v>
                </c:pt>
                <c:pt idx="1">
                  <c:v>728</c:v>
                </c:pt>
                <c:pt idx="2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67-4387-81BB-05B65FC84B3B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E5D7FD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'level-7'!$P$2:$P$4</c:f>
              <c:numCache>
                <c:formatCode>General</c:formatCode>
                <c:ptCount val="3"/>
                <c:pt idx="0">
                  <c:v>0</c:v>
                </c:pt>
                <c:pt idx="1">
                  <c:v>42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67-4387-81BB-05B65FC84B3B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4055EE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'level-7'!$O$2:$O$4</c:f>
              <c:numCache>
                <c:formatCode>General</c:formatCode>
                <c:ptCount val="3"/>
                <c:pt idx="0">
                  <c:v>0</c:v>
                </c:pt>
                <c:pt idx="1">
                  <c:v>56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67-4387-81BB-05B65FC84B3B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27BF1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'level-7'!$N$2:$N$4</c:f>
              <c:numCache>
                <c:formatCode>General</c:formatCode>
                <c:ptCount val="3"/>
                <c:pt idx="0">
                  <c:v>2</c:v>
                </c:pt>
                <c:pt idx="1">
                  <c:v>4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367-4387-81BB-05B65FC84B3B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'level-7'!$M$2:$M$4</c:f>
              <c:numCache>
                <c:formatCode>General</c:formatCode>
                <c:ptCount val="3"/>
                <c:pt idx="0">
                  <c:v>292</c:v>
                </c:pt>
                <c:pt idx="1">
                  <c:v>855</c:v>
                </c:pt>
                <c:pt idx="2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367-4387-81BB-05B65FC84B3B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9065E5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'level-7'!$L$2:$L$4</c:f>
              <c:numCache>
                <c:formatCode>General</c:formatCode>
                <c:ptCount val="3"/>
                <c:pt idx="0">
                  <c:v>0</c:v>
                </c:pt>
                <c:pt idx="1">
                  <c:v>12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367-4387-81BB-05B65FC84B3B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DE5E5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'level-7'!$K$2:$K$4</c:f>
              <c:numCache>
                <c:formatCode>General</c:formatCode>
                <c:ptCount val="3"/>
                <c:pt idx="0">
                  <c:v>3</c:v>
                </c:pt>
                <c:pt idx="1">
                  <c:v>18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367-4387-81BB-05B65FC84B3B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43ABEB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'level-7'!$J$2:$J$4</c:f>
              <c:numCache>
                <c:formatCode>General</c:formatCode>
                <c:ptCount val="3"/>
                <c:pt idx="0">
                  <c:v>12</c:v>
                </c:pt>
                <c:pt idx="1">
                  <c:v>30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367-4387-81BB-05B65FC84B3B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26F92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'level-7'!$I$2:$I$4</c:f>
              <c:numCache>
                <c:formatCode>General</c:formatCode>
                <c:ptCount val="3"/>
                <c:pt idx="0">
                  <c:v>32740</c:v>
                </c:pt>
                <c:pt idx="1">
                  <c:v>86309</c:v>
                </c:pt>
                <c:pt idx="2">
                  <c:v>5901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367-4387-81BB-05B65FC84B3B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'level-7'!$H$2:$H$4</c:f>
              <c:numCache>
                <c:formatCode>General</c:formatCode>
                <c:ptCount val="3"/>
                <c:pt idx="0">
                  <c:v>12165</c:v>
                </c:pt>
                <c:pt idx="1">
                  <c:v>38094</c:v>
                </c:pt>
                <c:pt idx="2">
                  <c:v>2874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367-4387-81BB-05B65FC84B3B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2D6AC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'level-7'!$G$2:$G$4</c:f>
              <c:numCache>
                <c:formatCode>General</c:formatCode>
                <c:ptCount val="3"/>
                <c:pt idx="0">
                  <c:v>0</c:v>
                </c:pt>
                <c:pt idx="1">
                  <c:v>13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367-4387-81BB-05B65FC84B3B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EFA175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'level-7'!$F$2:$F$4</c:f>
              <c:numCache>
                <c:formatCode>General</c:formatCode>
                <c:ptCount val="3"/>
                <c:pt idx="0">
                  <c:v>0</c:v>
                </c:pt>
                <c:pt idx="1">
                  <c:v>34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367-4387-81BB-05B65FC84B3B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65826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'level-7'!$E$2:$E$4</c:f>
              <c:numCache>
                <c:formatCode>General</c:formatCode>
                <c:ptCount val="3"/>
                <c:pt idx="0">
                  <c:v>67</c:v>
                </c:pt>
                <c:pt idx="1">
                  <c:v>1080</c:v>
                </c:pt>
                <c:pt idx="2">
                  <c:v>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2367-4387-81BB-05B65FC84B3B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'level-7'!$D$2:$D$4</c:f>
              <c:numCache>
                <c:formatCode>General</c:formatCode>
                <c:ptCount val="3"/>
                <c:pt idx="0">
                  <c:v>0</c:v>
                </c:pt>
                <c:pt idx="1">
                  <c:v>14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367-4387-81BB-05B65FC84B3B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'level-7'!$C$2:$C$4</c:f>
              <c:numCache>
                <c:formatCode>General</c:formatCode>
                <c:ptCount val="3"/>
                <c:pt idx="0">
                  <c:v>38</c:v>
                </c:pt>
                <c:pt idx="1">
                  <c:v>288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2367-4387-81BB-05B65FC84B3B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'level-7'!$B$2:$B$4</c:f>
              <c:numCache>
                <c:formatCode>General</c:formatCode>
                <c:ptCount val="3"/>
                <c:pt idx="0">
                  <c:v>14674</c:v>
                </c:pt>
                <c:pt idx="1">
                  <c:v>44359</c:v>
                </c:pt>
                <c:pt idx="2">
                  <c:v>5153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2367-4387-81BB-05B65FC84B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472095304"/>
        <c:axId val="472097600"/>
      </c:barChart>
      <c:catAx>
        <c:axId val="472095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097600"/>
        <c:crosses val="autoZero"/>
        <c:auto val="1"/>
        <c:lblAlgn val="ctr"/>
        <c:lblOffset val="100"/>
        <c:noMultiLvlLbl val="0"/>
      </c:catAx>
      <c:valAx>
        <c:axId val="472097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095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713346664024794"/>
          <c:y val="1.2470057935318133E-2"/>
          <c:w val="0.11554855323582652"/>
          <c:h val="0.967649733662465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72784800004021E-2"/>
          <c:y val="3.2234432234432238E-2"/>
          <c:w val="0.65493513662458203"/>
          <c:h val="0.89978529606876068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'level-7'!$R$2:$R$7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8</c:v>
                </c:pt>
                <c:pt idx="3">
                  <c:v>10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27-40A4-86DB-B6618B76163E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A5A1F9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'level-7'!$Q$2:$Q$7</c:f>
              <c:numCache>
                <c:formatCode>General</c:formatCode>
                <c:ptCount val="6"/>
                <c:pt idx="0">
                  <c:v>21</c:v>
                </c:pt>
                <c:pt idx="1">
                  <c:v>141</c:v>
                </c:pt>
                <c:pt idx="2">
                  <c:v>263</c:v>
                </c:pt>
                <c:pt idx="3">
                  <c:v>465</c:v>
                </c:pt>
                <c:pt idx="4">
                  <c:v>14</c:v>
                </c:pt>
                <c:pt idx="5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27-40A4-86DB-B6618B76163E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E5D7FD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'level-7'!$P$2:$P$7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26</c:v>
                </c:pt>
                <c:pt idx="3">
                  <c:v>16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27-40A4-86DB-B6618B76163E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4055EE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'level-7'!$O$2:$O$7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25</c:v>
                </c:pt>
                <c:pt idx="3">
                  <c:v>31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A27-40A4-86DB-B6618B76163E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27BF1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'level-7'!$N$2:$N$7</c:f>
              <c:numCache>
                <c:formatCode>General</c:formatCode>
                <c:ptCount val="6"/>
                <c:pt idx="0">
                  <c:v>2</c:v>
                </c:pt>
                <c:pt idx="1">
                  <c:v>0</c:v>
                </c:pt>
                <c:pt idx="2">
                  <c:v>2</c:v>
                </c:pt>
                <c:pt idx="3">
                  <c:v>2</c:v>
                </c:pt>
                <c:pt idx="4">
                  <c:v>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A27-40A4-86DB-B6618B76163E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'level-7'!$M$2:$M$7</c:f>
              <c:numCache>
                <c:formatCode>General</c:formatCode>
                <c:ptCount val="6"/>
                <c:pt idx="0">
                  <c:v>154</c:v>
                </c:pt>
                <c:pt idx="1">
                  <c:v>138</c:v>
                </c:pt>
                <c:pt idx="2">
                  <c:v>386</c:v>
                </c:pt>
                <c:pt idx="3">
                  <c:v>469</c:v>
                </c:pt>
                <c:pt idx="4">
                  <c:v>47</c:v>
                </c:pt>
                <c:pt idx="5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A27-40A4-86DB-B6618B76163E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9065E5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'level-7'!$L$2:$L$7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10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A27-40A4-86DB-B6618B76163E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DE5E5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'level-7'!$K$2:$K$7</c:f>
              <c:numCache>
                <c:formatCode>General</c:formatCode>
                <c:ptCount val="6"/>
                <c:pt idx="0">
                  <c:v>3</c:v>
                </c:pt>
                <c:pt idx="1">
                  <c:v>0</c:v>
                </c:pt>
                <c:pt idx="2">
                  <c:v>18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A27-40A4-86DB-B6618B76163E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43ABEB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'level-7'!$J$2:$J$7</c:f>
              <c:numCache>
                <c:formatCode>General</c:formatCode>
                <c:ptCount val="6"/>
                <c:pt idx="0">
                  <c:v>0</c:v>
                </c:pt>
                <c:pt idx="1">
                  <c:v>12</c:v>
                </c:pt>
                <c:pt idx="2">
                  <c:v>12</c:v>
                </c:pt>
                <c:pt idx="3">
                  <c:v>18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A27-40A4-86DB-B6618B76163E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26F92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'level-7'!$I$2:$I$7</c:f>
              <c:numCache>
                <c:formatCode>General</c:formatCode>
                <c:ptCount val="6"/>
                <c:pt idx="0">
                  <c:v>10870</c:v>
                </c:pt>
                <c:pt idx="1">
                  <c:v>21870</c:v>
                </c:pt>
                <c:pt idx="2">
                  <c:v>40062</c:v>
                </c:pt>
                <c:pt idx="3">
                  <c:v>46247</c:v>
                </c:pt>
                <c:pt idx="4">
                  <c:v>4135</c:v>
                </c:pt>
                <c:pt idx="5">
                  <c:v>1766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A27-40A4-86DB-B6618B76163E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'level-7'!$H$2:$H$7</c:f>
              <c:numCache>
                <c:formatCode>General</c:formatCode>
                <c:ptCount val="6"/>
                <c:pt idx="0">
                  <c:v>4817</c:v>
                </c:pt>
                <c:pt idx="1">
                  <c:v>7348</c:v>
                </c:pt>
                <c:pt idx="2">
                  <c:v>17987</c:v>
                </c:pt>
                <c:pt idx="3">
                  <c:v>20107</c:v>
                </c:pt>
                <c:pt idx="4">
                  <c:v>2270</c:v>
                </c:pt>
                <c:pt idx="5">
                  <c:v>604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A27-40A4-86DB-B6618B76163E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2D6AC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'level-7'!$G$2:$G$7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4</c:v>
                </c:pt>
                <c:pt idx="3">
                  <c:v>9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6A27-40A4-86DB-B6618B76163E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EFA175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'level-7'!$F$2:$F$7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34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A27-40A4-86DB-B6618B76163E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65826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'level-7'!$E$2:$E$7</c:f>
              <c:numCache>
                <c:formatCode>General</c:formatCode>
                <c:ptCount val="6"/>
                <c:pt idx="0">
                  <c:v>0</c:v>
                </c:pt>
                <c:pt idx="1">
                  <c:v>67</c:v>
                </c:pt>
                <c:pt idx="2">
                  <c:v>630</c:v>
                </c:pt>
                <c:pt idx="3">
                  <c:v>450</c:v>
                </c:pt>
                <c:pt idx="4">
                  <c:v>4</c:v>
                </c:pt>
                <c:pt idx="5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6A27-40A4-86DB-B6618B76163E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14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A27-40A4-86DB-B6618B76163E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'level-7'!$C$2:$C$7</c:f>
              <c:numCache>
                <c:formatCode>General</c:formatCode>
                <c:ptCount val="6"/>
                <c:pt idx="0">
                  <c:v>16</c:v>
                </c:pt>
                <c:pt idx="1">
                  <c:v>22</c:v>
                </c:pt>
                <c:pt idx="2">
                  <c:v>188</c:v>
                </c:pt>
                <c:pt idx="3">
                  <c:v>100</c:v>
                </c:pt>
                <c:pt idx="4">
                  <c:v>4</c:v>
                </c:pt>
                <c:pt idx="5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6A27-40A4-86DB-B6618B76163E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'level-7'!$B$2:$B$7</c:f>
              <c:numCache>
                <c:formatCode>General</c:formatCode>
                <c:ptCount val="6"/>
                <c:pt idx="0">
                  <c:v>2253</c:v>
                </c:pt>
                <c:pt idx="1">
                  <c:v>12421</c:v>
                </c:pt>
                <c:pt idx="2">
                  <c:v>20124</c:v>
                </c:pt>
                <c:pt idx="3">
                  <c:v>24235</c:v>
                </c:pt>
                <c:pt idx="4">
                  <c:v>4771</c:v>
                </c:pt>
                <c:pt idx="5">
                  <c:v>382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6A27-40A4-86DB-B6618B7616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459192288"/>
        <c:axId val="459197536"/>
      </c:barChart>
      <c:catAx>
        <c:axId val="459192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9197536"/>
        <c:crosses val="autoZero"/>
        <c:auto val="1"/>
        <c:lblAlgn val="ctr"/>
        <c:lblOffset val="100"/>
        <c:noMultiLvlLbl val="0"/>
      </c:catAx>
      <c:valAx>
        <c:axId val="459197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9192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888786123364033"/>
          <c:y val="1.8394165375792672E-2"/>
          <c:w val="0.17111214244331852"/>
          <c:h val="0.966418086628060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Island</a:t>
            </a:r>
            <a:r>
              <a:rPr lang="en-US" baseline="0"/>
              <a:t> Alingment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24741643044857E-2"/>
          <c:y val="6.8685185185185196E-2"/>
          <c:w val="0.94497926678483701"/>
          <c:h val="0.8459937299504228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Sheet1!$H$2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Sheet1!$I$1:$K$1</c:f>
              <c:strCache>
                <c:ptCount val="3"/>
                <c:pt idx="0">
                  <c:v>West</c:v>
                </c:pt>
                <c:pt idx="1">
                  <c:v>South</c:v>
                </c:pt>
                <c:pt idx="2">
                  <c:v>East</c:v>
                </c:pt>
              </c:strCache>
            </c:strRef>
          </c:cat>
          <c:val>
            <c:numRef>
              <c:f>Sheet1!$I$2:$K$2</c:f>
              <c:numCache>
                <c:formatCode>General</c:formatCode>
                <c:ptCount val="3"/>
                <c:pt idx="0">
                  <c:v>3.6413749451921253</c:v>
                </c:pt>
                <c:pt idx="1">
                  <c:v>4.5453071164658247</c:v>
                </c:pt>
                <c:pt idx="2">
                  <c:v>3.9125939977521056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C9-45AD-91D7-4A6E0704B0E2}"/>
            </c:ext>
          </c:extLst>
        </c:ser>
        <c:ser>
          <c:idx val="1"/>
          <c:order val="1"/>
          <c:tx>
            <c:strRef>
              <c:f>Sheet1!$H$3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Sheet1!$I$1:$K$1</c:f>
              <c:strCache>
                <c:ptCount val="3"/>
                <c:pt idx="0">
                  <c:v>West</c:v>
                </c:pt>
                <c:pt idx="1">
                  <c:v>South</c:v>
                </c:pt>
                <c:pt idx="2">
                  <c:v>East</c:v>
                </c:pt>
              </c:strCache>
            </c:strRef>
          </c:cat>
          <c:val>
            <c:numRef>
              <c:f>Sheet1!$I$3:$K$3</c:f>
              <c:numCache>
                <c:formatCode>General</c:formatCode>
                <c:ptCount val="3"/>
                <c:pt idx="0">
                  <c:v>8.8848970675442622</c:v>
                </c:pt>
                <c:pt idx="1">
                  <c:v>12.065127704793046</c:v>
                </c:pt>
                <c:pt idx="2">
                  <c:v>13.392260174169664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C9-45AD-91D7-4A6E0704B0E2}"/>
            </c:ext>
          </c:extLst>
        </c:ser>
        <c:ser>
          <c:idx val="2"/>
          <c:order val="2"/>
          <c:tx>
            <c:strRef>
              <c:f>Sheet1!$H$4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Sheet1!$I$1:$K$1</c:f>
              <c:strCache>
                <c:ptCount val="3"/>
                <c:pt idx="0">
                  <c:v>West</c:v>
                </c:pt>
                <c:pt idx="1">
                  <c:v>South</c:v>
                </c:pt>
                <c:pt idx="2">
                  <c:v>East</c:v>
                </c:pt>
              </c:strCache>
            </c:strRef>
          </c:cat>
          <c:val>
            <c:numRef>
              <c:f>Sheet1!$I$4:$K$4</c:f>
              <c:numCache>
                <c:formatCode>General</c:formatCode>
                <c:ptCount val="3"/>
                <c:pt idx="0">
                  <c:v>4.9024598029992958</c:v>
                </c:pt>
                <c:pt idx="1">
                  <c:v>5.2683275251708253</c:v>
                </c:pt>
                <c:pt idx="2">
                  <c:v>4.4463041139519239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8C9-45AD-91D7-4A6E0704B0E2}"/>
            </c:ext>
          </c:extLst>
        </c:ser>
        <c:ser>
          <c:idx val="3"/>
          <c:order val="3"/>
          <c:tx>
            <c:strRef>
              <c:f>Sheet1!$H$5</c:f>
              <c:strCache>
                <c:ptCount val="1"/>
                <c:pt idx="0">
                  <c:v>Tenericutes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Sheet1!$I$1:$K$1</c:f>
              <c:strCache>
                <c:ptCount val="3"/>
                <c:pt idx="0">
                  <c:v>West</c:v>
                </c:pt>
                <c:pt idx="1">
                  <c:v>South</c:v>
                </c:pt>
                <c:pt idx="2">
                  <c:v>East</c:v>
                </c:pt>
              </c:strCache>
            </c:strRef>
          </c:cat>
          <c:val>
            <c:numRef>
              <c:f>Sheet1!$I$5:$K$5</c:f>
              <c:numCache>
                <c:formatCode>General</c:formatCode>
                <c:ptCount val="3"/>
                <c:pt idx="0">
                  <c:v>0.3010299956639812</c:v>
                </c:pt>
                <c:pt idx="1">
                  <c:v>0.47712125471966244</c:v>
                </c:pt>
                <c:pt idx="2">
                  <c:v>2.3010299956639813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8C9-45AD-91D7-4A6E0704B0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30004024"/>
        <c:axId val="430001728"/>
      </c:barChart>
      <c:catAx>
        <c:axId val="430004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0001728"/>
        <c:crosses val="autoZero"/>
        <c:auto val="1"/>
        <c:lblAlgn val="ctr"/>
        <c:lblOffset val="100"/>
        <c:noMultiLvlLbl val="0"/>
      </c:catAx>
      <c:valAx>
        <c:axId val="430001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000402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Sea Urchin</a:t>
            </a:r>
            <a:r>
              <a:rPr lang="en-US" baseline="0"/>
              <a:t> Collected by Size &amp; Municipality in Puerto Rico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5"/>
          <c:order val="0"/>
          <c:tx>
            <c:strRef>
              <c:f>Collection!$B$1</c:f>
              <c:strCache>
                <c:ptCount val="1"/>
                <c:pt idx="0">
                  <c:v>1.5 in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3B-4BC4-8836-A350B1520E22}"/>
            </c:ext>
          </c:extLst>
        </c:ser>
        <c:ser>
          <c:idx val="0"/>
          <c:order val="1"/>
          <c:tx>
            <c:strRef>
              <c:f>Collection!$C$1</c:f>
              <c:strCache>
                <c:ptCount val="1"/>
                <c:pt idx="0">
                  <c:v>2 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Collection!$C$2:$C$9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3B-4BC4-8836-A350B1520E22}"/>
            </c:ext>
          </c:extLst>
        </c:ser>
        <c:ser>
          <c:idx val="1"/>
          <c:order val="2"/>
          <c:tx>
            <c:strRef>
              <c:f>Collection!$D$1</c:f>
              <c:strCache>
                <c:ptCount val="1"/>
                <c:pt idx="0">
                  <c:v>2.5 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Collection!$D$2:$D$9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3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3B-4BC4-8836-A350B1520E22}"/>
            </c:ext>
          </c:extLst>
        </c:ser>
        <c:ser>
          <c:idx val="2"/>
          <c:order val="3"/>
          <c:tx>
            <c:strRef>
              <c:f>Collection!$E$1</c:f>
              <c:strCache>
                <c:ptCount val="1"/>
                <c:pt idx="0">
                  <c:v>3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Collection!$E$2:$E$9</c:f>
              <c:numCache>
                <c:formatCode>General</c:formatCode>
                <c:ptCount val="8"/>
                <c:pt idx="0">
                  <c:v>4</c:v>
                </c:pt>
                <c:pt idx="1">
                  <c:v>3</c:v>
                </c:pt>
                <c:pt idx="2">
                  <c:v>1</c:v>
                </c:pt>
                <c:pt idx="3">
                  <c:v>2</c:v>
                </c:pt>
                <c:pt idx="4">
                  <c:v>0</c:v>
                </c:pt>
                <c:pt idx="5">
                  <c:v>1</c:v>
                </c:pt>
                <c:pt idx="6">
                  <c:v>4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3B-4BC4-8836-A350B1520E22}"/>
            </c:ext>
          </c:extLst>
        </c:ser>
        <c:ser>
          <c:idx val="3"/>
          <c:order val="4"/>
          <c:tx>
            <c:strRef>
              <c:f>Collection!$F$1</c:f>
              <c:strCache>
                <c:ptCount val="1"/>
                <c:pt idx="0">
                  <c:v>3.5 in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Collection!$F$2:$F$9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C3B-4BC4-8836-A350B1520E22}"/>
            </c:ext>
          </c:extLst>
        </c:ser>
        <c:ser>
          <c:idx val="4"/>
          <c:order val="5"/>
          <c:tx>
            <c:strRef>
              <c:f>Collection!$G$1</c:f>
              <c:strCache>
                <c:ptCount val="1"/>
                <c:pt idx="0">
                  <c:v>4.5 in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Collection!$G$2:$G$9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C3B-4BC4-8836-A350B1520E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3471760"/>
        <c:axId val="473466184"/>
      </c:barChart>
      <c:catAx>
        <c:axId val="473471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66184"/>
        <c:crosses val="autoZero"/>
        <c:auto val="1"/>
        <c:lblAlgn val="ctr"/>
        <c:lblOffset val="100"/>
        <c:noMultiLvlLbl val="0"/>
      </c:catAx>
      <c:valAx>
        <c:axId val="473466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717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FrequencyHistogram!$B$1</c:f>
              <c:strCache>
                <c:ptCount val="1"/>
                <c:pt idx="0">
                  <c:v>Amount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FrequencyHistogram!$A$2:$A$7</c:f>
              <c:strCache>
                <c:ptCount val="6"/>
                <c:pt idx="0">
                  <c:v>1.5 in</c:v>
                </c:pt>
                <c:pt idx="1">
                  <c:v>2 in</c:v>
                </c:pt>
                <c:pt idx="2">
                  <c:v>2.5 in</c:v>
                </c:pt>
                <c:pt idx="3">
                  <c:v>3 in</c:v>
                </c:pt>
                <c:pt idx="4">
                  <c:v>3.5 in</c:v>
                </c:pt>
                <c:pt idx="5">
                  <c:v>4.5 in</c:v>
                </c:pt>
              </c:strCache>
            </c:strRef>
          </c:cat>
          <c:val>
            <c:numRef>
              <c:f>FrequencyHistogram!$B$2:$B$7</c:f>
              <c:numCache>
                <c:formatCode>General</c:formatCode>
                <c:ptCount val="6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16</c:v>
                </c:pt>
                <c:pt idx="4">
                  <c:v>2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B2-4FA8-9554-C8537E686D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3330320"/>
        <c:axId val="423330976"/>
      </c:barChart>
      <c:catAx>
        <c:axId val="423330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330976"/>
        <c:crosses val="autoZero"/>
        <c:auto val="1"/>
        <c:lblAlgn val="ctr"/>
        <c:lblOffset val="100"/>
        <c:noMultiLvlLbl val="0"/>
      </c:catAx>
      <c:valAx>
        <c:axId val="423330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330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Amount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Sheet2!$B$2:$B$4</c:f>
              <c:numCache>
                <c:formatCode>General</c:formatCode>
                <c:ptCount val="3"/>
                <c:pt idx="0">
                  <c:v>10</c:v>
                </c:pt>
                <c:pt idx="1">
                  <c:v>27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DC-4CB7-BB69-F0367A72AA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4110424"/>
        <c:axId val="414112064"/>
      </c:barChart>
      <c:catAx>
        <c:axId val="414110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112064"/>
        <c:crosses val="autoZero"/>
        <c:auto val="1"/>
        <c:lblAlgn val="ctr"/>
        <c:lblOffset val="100"/>
        <c:noMultiLvlLbl val="0"/>
      </c:catAx>
      <c:valAx>
        <c:axId val="41411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110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692866977089554E-2"/>
          <c:y val="2.156352927794138E-2"/>
          <c:w val="0.76083435034804614"/>
          <c:h val="0.89784831623296601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'level-7'!$R$2:$R$44</c:f>
              <c:numCache>
                <c:formatCode>General</c:formatCode>
                <c:ptCount val="43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4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4</c:v>
                </c:pt>
                <c:pt idx="27">
                  <c:v>3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4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2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F4-42BF-9A0F-5BD85767890B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A5A1F9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'level-7'!$Q$2:$Q$44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107</c:v>
                </c:pt>
                <c:pt idx="4">
                  <c:v>0</c:v>
                </c:pt>
                <c:pt idx="5">
                  <c:v>2</c:v>
                </c:pt>
                <c:pt idx="6">
                  <c:v>0</c:v>
                </c:pt>
                <c:pt idx="7">
                  <c:v>14</c:v>
                </c:pt>
                <c:pt idx="8">
                  <c:v>6</c:v>
                </c:pt>
                <c:pt idx="9">
                  <c:v>31</c:v>
                </c:pt>
                <c:pt idx="10">
                  <c:v>0</c:v>
                </c:pt>
                <c:pt idx="11">
                  <c:v>16</c:v>
                </c:pt>
                <c:pt idx="12">
                  <c:v>19</c:v>
                </c:pt>
                <c:pt idx="13">
                  <c:v>19</c:v>
                </c:pt>
                <c:pt idx="14">
                  <c:v>0</c:v>
                </c:pt>
                <c:pt idx="15">
                  <c:v>6</c:v>
                </c:pt>
                <c:pt idx="16">
                  <c:v>12</c:v>
                </c:pt>
                <c:pt idx="17">
                  <c:v>32</c:v>
                </c:pt>
                <c:pt idx="18">
                  <c:v>59</c:v>
                </c:pt>
                <c:pt idx="19">
                  <c:v>258</c:v>
                </c:pt>
                <c:pt idx="20">
                  <c:v>4</c:v>
                </c:pt>
                <c:pt idx="21">
                  <c:v>0</c:v>
                </c:pt>
                <c:pt idx="22">
                  <c:v>6</c:v>
                </c:pt>
                <c:pt idx="23">
                  <c:v>14</c:v>
                </c:pt>
                <c:pt idx="24">
                  <c:v>36</c:v>
                </c:pt>
                <c:pt idx="25">
                  <c:v>2</c:v>
                </c:pt>
                <c:pt idx="26">
                  <c:v>12</c:v>
                </c:pt>
                <c:pt idx="27">
                  <c:v>0</c:v>
                </c:pt>
                <c:pt idx="28">
                  <c:v>0</c:v>
                </c:pt>
                <c:pt idx="29">
                  <c:v>5</c:v>
                </c:pt>
                <c:pt idx="30">
                  <c:v>0</c:v>
                </c:pt>
                <c:pt idx="31">
                  <c:v>18</c:v>
                </c:pt>
                <c:pt idx="32">
                  <c:v>72</c:v>
                </c:pt>
                <c:pt idx="33">
                  <c:v>121</c:v>
                </c:pt>
                <c:pt idx="34">
                  <c:v>4</c:v>
                </c:pt>
                <c:pt idx="35">
                  <c:v>5</c:v>
                </c:pt>
                <c:pt idx="36">
                  <c:v>18</c:v>
                </c:pt>
                <c:pt idx="37">
                  <c:v>3</c:v>
                </c:pt>
                <c:pt idx="38">
                  <c:v>3</c:v>
                </c:pt>
                <c:pt idx="39">
                  <c:v>2</c:v>
                </c:pt>
                <c:pt idx="40">
                  <c:v>2</c:v>
                </c:pt>
                <c:pt idx="41">
                  <c:v>4</c:v>
                </c:pt>
                <c:pt idx="4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F4-42BF-9A0F-5BD85767890B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E5D7FD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'level-7'!$P$2:$P$44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16</c:v>
                </c:pt>
                <c:pt idx="33">
                  <c:v>0</c:v>
                </c:pt>
                <c:pt idx="34">
                  <c:v>0</c:v>
                </c:pt>
                <c:pt idx="35">
                  <c:v>11</c:v>
                </c:pt>
                <c:pt idx="36">
                  <c:v>11</c:v>
                </c:pt>
                <c:pt idx="37">
                  <c:v>0</c:v>
                </c:pt>
                <c:pt idx="38">
                  <c:v>4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F4-42BF-9A0F-5BD85767890B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4055EE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'level-7'!$O$2:$O$44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31</c:v>
                </c:pt>
                <c:pt idx="33">
                  <c:v>0</c:v>
                </c:pt>
                <c:pt idx="34">
                  <c:v>0</c:v>
                </c:pt>
                <c:pt idx="35">
                  <c:v>9</c:v>
                </c:pt>
                <c:pt idx="36">
                  <c:v>14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4F4-42BF-9A0F-5BD85767890B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27BF1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'level-7'!$N$2:$N$44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2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2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F4-42BF-9A0F-5BD85767890B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'level-7'!$M$2:$M$44</c:f>
              <c:numCache>
                <c:formatCode>General</c:formatCode>
                <c:ptCount val="43"/>
                <c:pt idx="0">
                  <c:v>20</c:v>
                </c:pt>
                <c:pt idx="1">
                  <c:v>7</c:v>
                </c:pt>
                <c:pt idx="2">
                  <c:v>7</c:v>
                </c:pt>
                <c:pt idx="3">
                  <c:v>47</c:v>
                </c:pt>
                <c:pt idx="4">
                  <c:v>25</c:v>
                </c:pt>
                <c:pt idx="5">
                  <c:v>0</c:v>
                </c:pt>
                <c:pt idx="6">
                  <c:v>55</c:v>
                </c:pt>
                <c:pt idx="7">
                  <c:v>51</c:v>
                </c:pt>
                <c:pt idx="8">
                  <c:v>80</c:v>
                </c:pt>
                <c:pt idx="9">
                  <c:v>43</c:v>
                </c:pt>
                <c:pt idx="10">
                  <c:v>64</c:v>
                </c:pt>
                <c:pt idx="11">
                  <c:v>0</c:v>
                </c:pt>
                <c:pt idx="12">
                  <c:v>14</c:v>
                </c:pt>
                <c:pt idx="13">
                  <c:v>95</c:v>
                </c:pt>
                <c:pt idx="14">
                  <c:v>38</c:v>
                </c:pt>
                <c:pt idx="15">
                  <c:v>8</c:v>
                </c:pt>
                <c:pt idx="16">
                  <c:v>23</c:v>
                </c:pt>
                <c:pt idx="17">
                  <c:v>50</c:v>
                </c:pt>
                <c:pt idx="18">
                  <c:v>3</c:v>
                </c:pt>
                <c:pt idx="19">
                  <c:v>13</c:v>
                </c:pt>
                <c:pt idx="20">
                  <c:v>43</c:v>
                </c:pt>
                <c:pt idx="21">
                  <c:v>30</c:v>
                </c:pt>
                <c:pt idx="22">
                  <c:v>28</c:v>
                </c:pt>
                <c:pt idx="23">
                  <c:v>23</c:v>
                </c:pt>
                <c:pt idx="24">
                  <c:v>35</c:v>
                </c:pt>
                <c:pt idx="25">
                  <c:v>10</c:v>
                </c:pt>
                <c:pt idx="26">
                  <c:v>8</c:v>
                </c:pt>
                <c:pt idx="27">
                  <c:v>34</c:v>
                </c:pt>
                <c:pt idx="28">
                  <c:v>24</c:v>
                </c:pt>
                <c:pt idx="29">
                  <c:v>17</c:v>
                </c:pt>
                <c:pt idx="30">
                  <c:v>21</c:v>
                </c:pt>
                <c:pt idx="31">
                  <c:v>27</c:v>
                </c:pt>
                <c:pt idx="32">
                  <c:v>23</c:v>
                </c:pt>
                <c:pt idx="33">
                  <c:v>32</c:v>
                </c:pt>
                <c:pt idx="34">
                  <c:v>6</c:v>
                </c:pt>
                <c:pt idx="35">
                  <c:v>25</c:v>
                </c:pt>
                <c:pt idx="36">
                  <c:v>38</c:v>
                </c:pt>
                <c:pt idx="37">
                  <c:v>13</c:v>
                </c:pt>
                <c:pt idx="38">
                  <c:v>64</c:v>
                </c:pt>
                <c:pt idx="39">
                  <c:v>35</c:v>
                </c:pt>
                <c:pt idx="40">
                  <c:v>0</c:v>
                </c:pt>
                <c:pt idx="41">
                  <c:v>0</c:v>
                </c:pt>
                <c:pt idx="42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4F4-42BF-9A0F-5BD85767890B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9065E5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'level-7'!$L$2:$L$44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6</c:v>
                </c:pt>
                <c:pt idx="20">
                  <c:v>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4F4-42BF-9A0F-5BD85767890B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DE5E5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'level-7'!$K$2:$K$44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3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2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2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4F4-42BF-9A0F-5BD85767890B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43ABEB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'level-7'!$J$2:$J$44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3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  <c:pt idx="10">
                  <c:v>2</c:v>
                </c:pt>
                <c:pt idx="11">
                  <c:v>8</c:v>
                </c:pt>
                <c:pt idx="12">
                  <c:v>0</c:v>
                </c:pt>
                <c:pt idx="13">
                  <c:v>0</c:v>
                </c:pt>
                <c:pt idx="14">
                  <c:v>3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</c:v>
                </c:pt>
                <c:pt idx="21">
                  <c:v>2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4</c:v>
                </c:pt>
                <c:pt idx="26">
                  <c:v>2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5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4F4-42BF-9A0F-5BD85767890B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26F92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'level-7'!$I$2:$I$44</c:f>
              <c:numCache>
                <c:formatCode>General</c:formatCode>
                <c:ptCount val="43"/>
                <c:pt idx="0">
                  <c:v>1058</c:v>
                </c:pt>
                <c:pt idx="1">
                  <c:v>3088</c:v>
                </c:pt>
                <c:pt idx="2">
                  <c:v>3032</c:v>
                </c:pt>
                <c:pt idx="3">
                  <c:v>2863</c:v>
                </c:pt>
                <c:pt idx="4">
                  <c:v>1265</c:v>
                </c:pt>
                <c:pt idx="5">
                  <c:v>1076</c:v>
                </c:pt>
                <c:pt idx="6">
                  <c:v>3158</c:v>
                </c:pt>
                <c:pt idx="7">
                  <c:v>2383</c:v>
                </c:pt>
                <c:pt idx="8">
                  <c:v>3928</c:v>
                </c:pt>
                <c:pt idx="9">
                  <c:v>2271</c:v>
                </c:pt>
                <c:pt idx="10">
                  <c:v>2317</c:v>
                </c:pt>
                <c:pt idx="11">
                  <c:v>7056</c:v>
                </c:pt>
                <c:pt idx="12">
                  <c:v>2845</c:v>
                </c:pt>
                <c:pt idx="13">
                  <c:v>3707</c:v>
                </c:pt>
                <c:pt idx="14">
                  <c:v>1664</c:v>
                </c:pt>
                <c:pt idx="15">
                  <c:v>2110</c:v>
                </c:pt>
                <c:pt idx="16">
                  <c:v>1766</c:v>
                </c:pt>
                <c:pt idx="17">
                  <c:v>2912</c:v>
                </c:pt>
                <c:pt idx="18">
                  <c:v>3998</c:v>
                </c:pt>
                <c:pt idx="19">
                  <c:v>2954</c:v>
                </c:pt>
                <c:pt idx="20">
                  <c:v>4382</c:v>
                </c:pt>
                <c:pt idx="21">
                  <c:v>4149</c:v>
                </c:pt>
                <c:pt idx="22">
                  <c:v>1845</c:v>
                </c:pt>
                <c:pt idx="23">
                  <c:v>2614</c:v>
                </c:pt>
                <c:pt idx="24">
                  <c:v>3201</c:v>
                </c:pt>
                <c:pt idx="25">
                  <c:v>4486</c:v>
                </c:pt>
                <c:pt idx="26">
                  <c:v>3089</c:v>
                </c:pt>
                <c:pt idx="27">
                  <c:v>3036</c:v>
                </c:pt>
                <c:pt idx="28">
                  <c:v>1521</c:v>
                </c:pt>
                <c:pt idx="29">
                  <c:v>1889</c:v>
                </c:pt>
                <c:pt idx="30">
                  <c:v>3771</c:v>
                </c:pt>
                <c:pt idx="31">
                  <c:v>2827</c:v>
                </c:pt>
                <c:pt idx="32">
                  <c:v>3396</c:v>
                </c:pt>
                <c:pt idx="33">
                  <c:v>5414</c:v>
                </c:pt>
                <c:pt idx="34">
                  <c:v>1346</c:v>
                </c:pt>
                <c:pt idx="35">
                  <c:v>3692</c:v>
                </c:pt>
                <c:pt idx="36">
                  <c:v>3813</c:v>
                </c:pt>
                <c:pt idx="37">
                  <c:v>2137</c:v>
                </c:pt>
                <c:pt idx="38">
                  <c:v>3404</c:v>
                </c:pt>
                <c:pt idx="39">
                  <c:v>2948</c:v>
                </c:pt>
                <c:pt idx="40">
                  <c:v>1103</c:v>
                </c:pt>
                <c:pt idx="41">
                  <c:v>2044</c:v>
                </c:pt>
                <c:pt idx="42">
                  <c:v>3392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04F4-42BF-9A0F-5BD85767890B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'level-7'!$H$2:$H$44</c:f>
              <c:numCache>
                <c:formatCode>General</c:formatCode>
                <c:ptCount val="43"/>
                <c:pt idx="0">
                  <c:v>1247</c:v>
                </c:pt>
                <c:pt idx="1">
                  <c:v>953</c:v>
                </c:pt>
                <c:pt idx="2">
                  <c:v>1041</c:v>
                </c:pt>
                <c:pt idx="3">
                  <c:v>2115</c:v>
                </c:pt>
                <c:pt idx="4">
                  <c:v>354</c:v>
                </c:pt>
                <c:pt idx="5">
                  <c:v>351</c:v>
                </c:pt>
                <c:pt idx="6">
                  <c:v>1319</c:v>
                </c:pt>
                <c:pt idx="7">
                  <c:v>1945</c:v>
                </c:pt>
                <c:pt idx="8">
                  <c:v>1594</c:v>
                </c:pt>
                <c:pt idx="9">
                  <c:v>1318</c:v>
                </c:pt>
                <c:pt idx="10">
                  <c:v>1605</c:v>
                </c:pt>
                <c:pt idx="11">
                  <c:v>1854</c:v>
                </c:pt>
                <c:pt idx="12">
                  <c:v>662</c:v>
                </c:pt>
                <c:pt idx="13">
                  <c:v>2595</c:v>
                </c:pt>
                <c:pt idx="14">
                  <c:v>1568</c:v>
                </c:pt>
                <c:pt idx="15">
                  <c:v>743</c:v>
                </c:pt>
                <c:pt idx="16">
                  <c:v>604</c:v>
                </c:pt>
                <c:pt idx="17">
                  <c:v>2843</c:v>
                </c:pt>
                <c:pt idx="18">
                  <c:v>1594</c:v>
                </c:pt>
                <c:pt idx="19">
                  <c:v>1056</c:v>
                </c:pt>
                <c:pt idx="20">
                  <c:v>1888</c:v>
                </c:pt>
                <c:pt idx="21">
                  <c:v>1572</c:v>
                </c:pt>
                <c:pt idx="22">
                  <c:v>895</c:v>
                </c:pt>
                <c:pt idx="23">
                  <c:v>933</c:v>
                </c:pt>
                <c:pt idx="24">
                  <c:v>998</c:v>
                </c:pt>
                <c:pt idx="25">
                  <c:v>1538</c:v>
                </c:pt>
                <c:pt idx="26">
                  <c:v>924</c:v>
                </c:pt>
                <c:pt idx="27">
                  <c:v>1361</c:v>
                </c:pt>
                <c:pt idx="28">
                  <c:v>1337</c:v>
                </c:pt>
                <c:pt idx="29">
                  <c:v>1080</c:v>
                </c:pt>
                <c:pt idx="30">
                  <c:v>1332</c:v>
                </c:pt>
                <c:pt idx="31">
                  <c:v>1239</c:v>
                </c:pt>
                <c:pt idx="32">
                  <c:v>912</c:v>
                </c:pt>
                <c:pt idx="33">
                  <c:v>1036</c:v>
                </c:pt>
                <c:pt idx="34">
                  <c:v>549</c:v>
                </c:pt>
                <c:pt idx="35">
                  <c:v>972</c:v>
                </c:pt>
                <c:pt idx="36">
                  <c:v>1321</c:v>
                </c:pt>
                <c:pt idx="37">
                  <c:v>544</c:v>
                </c:pt>
                <c:pt idx="38">
                  <c:v>1916</c:v>
                </c:pt>
                <c:pt idx="39">
                  <c:v>1318</c:v>
                </c:pt>
                <c:pt idx="40">
                  <c:v>494</c:v>
                </c:pt>
                <c:pt idx="41">
                  <c:v>723</c:v>
                </c:pt>
                <c:pt idx="42">
                  <c:v>890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4F4-42BF-9A0F-5BD85767890B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4C7A6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'level-7'!$G$2:$G$44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7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4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04F4-42BF-9A0F-5BD85767890B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F6987E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'level-7'!$F$2:$F$44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34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4F4-42BF-9A0F-5BD85767890B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74E37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'level-7'!$E$2:$E$44</c:f>
              <c:numCache>
                <c:formatCode>General</c:formatCode>
                <c:ptCount val="43"/>
                <c:pt idx="0">
                  <c:v>0</c:v>
                </c:pt>
                <c:pt idx="1">
                  <c:v>49</c:v>
                </c:pt>
                <c:pt idx="2">
                  <c:v>0</c:v>
                </c:pt>
                <c:pt idx="3">
                  <c:v>481</c:v>
                </c:pt>
                <c:pt idx="4">
                  <c:v>6</c:v>
                </c:pt>
                <c:pt idx="5">
                  <c:v>31</c:v>
                </c:pt>
                <c:pt idx="6">
                  <c:v>17</c:v>
                </c:pt>
                <c:pt idx="7">
                  <c:v>0</c:v>
                </c:pt>
                <c:pt idx="8">
                  <c:v>0</c:v>
                </c:pt>
                <c:pt idx="9">
                  <c:v>13</c:v>
                </c:pt>
                <c:pt idx="10">
                  <c:v>0</c:v>
                </c:pt>
                <c:pt idx="11">
                  <c:v>65</c:v>
                </c:pt>
                <c:pt idx="12">
                  <c:v>7</c:v>
                </c:pt>
                <c:pt idx="13">
                  <c:v>0</c:v>
                </c:pt>
                <c:pt idx="14">
                  <c:v>0</c:v>
                </c:pt>
                <c:pt idx="15">
                  <c:v>7</c:v>
                </c:pt>
                <c:pt idx="16">
                  <c:v>102</c:v>
                </c:pt>
                <c:pt idx="17">
                  <c:v>16</c:v>
                </c:pt>
                <c:pt idx="18">
                  <c:v>12</c:v>
                </c:pt>
                <c:pt idx="19">
                  <c:v>7</c:v>
                </c:pt>
                <c:pt idx="20">
                  <c:v>32</c:v>
                </c:pt>
                <c:pt idx="21">
                  <c:v>18</c:v>
                </c:pt>
                <c:pt idx="22">
                  <c:v>4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5</c:v>
                </c:pt>
                <c:pt idx="27">
                  <c:v>5</c:v>
                </c:pt>
                <c:pt idx="28">
                  <c:v>4</c:v>
                </c:pt>
                <c:pt idx="29">
                  <c:v>6</c:v>
                </c:pt>
                <c:pt idx="30">
                  <c:v>0</c:v>
                </c:pt>
                <c:pt idx="31">
                  <c:v>10</c:v>
                </c:pt>
                <c:pt idx="32">
                  <c:v>0</c:v>
                </c:pt>
                <c:pt idx="33">
                  <c:v>0</c:v>
                </c:pt>
                <c:pt idx="34">
                  <c:v>6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348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4F4-42BF-9A0F-5BD85767890B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B40000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'level-7'!$D$2:$D$44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14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4F4-42BF-9A0F-5BD85767890B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'level-7'!$C$2:$C$44</c:f>
              <c:numCache>
                <c:formatCode>General</c:formatCode>
                <c:ptCount val="43"/>
                <c:pt idx="0">
                  <c:v>0</c:v>
                </c:pt>
                <c:pt idx="1">
                  <c:v>46</c:v>
                </c:pt>
                <c:pt idx="2">
                  <c:v>0</c:v>
                </c:pt>
                <c:pt idx="3">
                  <c:v>43</c:v>
                </c:pt>
                <c:pt idx="4">
                  <c:v>15</c:v>
                </c:pt>
                <c:pt idx="5">
                  <c:v>18</c:v>
                </c:pt>
                <c:pt idx="6">
                  <c:v>12</c:v>
                </c:pt>
                <c:pt idx="7">
                  <c:v>2</c:v>
                </c:pt>
                <c:pt idx="8">
                  <c:v>0</c:v>
                </c:pt>
                <c:pt idx="9">
                  <c:v>14</c:v>
                </c:pt>
                <c:pt idx="10">
                  <c:v>3</c:v>
                </c:pt>
                <c:pt idx="11">
                  <c:v>0</c:v>
                </c:pt>
                <c:pt idx="12">
                  <c:v>21</c:v>
                </c:pt>
                <c:pt idx="13">
                  <c:v>2</c:v>
                </c:pt>
                <c:pt idx="14">
                  <c:v>0</c:v>
                </c:pt>
                <c:pt idx="15">
                  <c:v>9</c:v>
                </c:pt>
                <c:pt idx="16">
                  <c:v>14</c:v>
                </c:pt>
                <c:pt idx="17">
                  <c:v>3</c:v>
                </c:pt>
                <c:pt idx="18">
                  <c:v>0</c:v>
                </c:pt>
                <c:pt idx="19">
                  <c:v>2</c:v>
                </c:pt>
                <c:pt idx="20">
                  <c:v>8</c:v>
                </c:pt>
                <c:pt idx="21">
                  <c:v>6</c:v>
                </c:pt>
                <c:pt idx="22">
                  <c:v>0</c:v>
                </c:pt>
                <c:pt idx="23">
                  <c:v>4</c:v>
                </c:pt>
                <c:pt idx="24">
                  <c:v>2</c:v>
                </c:pt>
                <c:pt idx="25">
                  <c:v>0</c:v>
                </c:pt>
                <c:pt idx="26">
                  <c:v>0</c:v>
                </c:pt>
                <c:pt idx="27">
                  <c:v>6</c:v>
                </c:pt>
                <c:pt idx="28">
                  <c:v>0</c:v>
                </c:pt>
                <c:pt idx="29">
                  <c:v>39</c:v>
                </c:pt>
                <c:pt idx="30">
                  <c:v>14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8</c:v>
                </c:pt>
                <c:pt idx="35">
                  <c:v>0</c:v>
                </c:pt>
                <c:pt idx="36">
                  <c:v>9</c:v>
                </c:pt>
                <c:pt idx="37">
                  <c:v>5</c:v>
                </c:pt>
                <c:pt idx="38">
                  <c:v>0</c:v>
                </c:pt>
                <c:pt idx="39">
                  <c:v>14</c:v>
                </c:pt>
                <c:pt idx="40">
                  <c:v>5</c:v>
                </c:pt>
                <c:pt idx="41">
                  <c:v>20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04F4-42BF-9A0F-5BD85767890B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'level-7'!$B$2:$B$44</c:f>
              <c:numCache>
                <c:formatCode>General</c:formatCode>
                <c:ptCount val="43"/>
                <c:pt idx="0">
                  <c:v>3220</c:v>
                </c:pt>
                <c:pt idx="1">
                  <c:v>1019</c:v>
                </c:pt>
                <c:pt idx="2">
                  <c:v>3329</c:v>
                </c:pt>
                <c:pt idx="3">
                  <c:v>1145</c:v>
                </c:pt>
                <c:pt idx="4">
                  <c:v>1949</c:v>
                </c:pt>
                <c:pt idx="5">
                  <c:v>1125</c:v>
                </c:pt>
                <c:pt idx="6">
                  <c:v>254</c:v>
                </c:pt>
                <c:pt idx="7">
                  <c:v>701</c:v>
                </c:pt>
                <c:pt idx="8">
                  <c:v>510</c:v>
                </c:pt>
                <c:pt idx="9">
                  <c:v>323</c:v>
                </c:pt>
                <c:pt idx="10">
                  <c:v>1686</c:v>
                </c:pt>
                <c:pt idx="11">
                  <c:v>366</c:v>
                </c:pt>
                <c:pt idx="12">
                  <c:v>2444</c:v>
                </c:pt>
                <c:pt idx="13">
                  <c:v>151</c:v>
                </c:pt>
                <c:pt idx="14">
                  <c:v>60</c:v>
                </c:pt>
                <c:pt idx="15">
                  <c:v>1439</c:v>
                </c:pt>
                <c:pt idx="16">
                  <c:v>382</c:v>
                </c:pt>
                <c:pt idx="17">
                  <c:v>212</c:v>
                </c:pt>
                <c:pt idx="18">
                  <c:v>508</c:v>
                </c:pt>
                <c:pt idx="19">
                  <c:v>531</c:v>
                </c:pt>
                <c:pt idx="20">
                  <c:v>619</c:v>
                </c:pt>
                <c:pt idx="21">
                  <c:v>4646</c:v>
                </c:pt>
                <c:pt idx="22">
                  <c:v>414</c:v>
                </c:pt>
                <c:pt idx="23">
                  <c:v>1555</c:v>
                </c:pt>
                <c:pt idx="24">
                  <c:v>198</c:v>
                </c:pt>
                <c:pt idx="25">
                  <c:v>55</c:v>
                </c:pt>
                <c:pt idx="26">
                  <c:v>6091</c:v>
                </c:pt>
                <c:pt idx="27">
                  <c:v>2360</c:v>
                </c:pt>
                <c:pt idx="28">
                  <c:v>3216</c:v>
                </c:pt>
                <c:pt idx="29">
                  <c:v>1219</c:v>
                </c:pt>
                <c:pt idx="30">
                  <c:v>315</c:v>
                </c:pt>
                <c:pt idx="31">
                  <c:v>1786</c:v>
                </c:pt>
                <c:pt idx="32">
                  <c:v>558</c:v>
                </c:pt>
                <c:pt idx="33">
                  <c:v>140</c:v>
                </c:pt>
                <c:pt idx="34">
                  <c:v>2687</c:v>
                </c:pt>
                <c:pt idx="35">
                  <c:v>656</c:v>
                </c:pt>
                <c:pt idx="36">
                  <c:v>295</c:v>
                </c:pt>
                <c:pt idx="37">
                  <c:v>3657</c:v>
                </c:pt>
                <c:pt idx="38">
                  <c:v>584</c:v>
                </c:pt>
                <c:pt idx="39">
                  <c:v>3187</c:v>
                </c:pt>
                <c:pt idx="40">
                  <c:v>3713</c:v>
                </c:pt>
                <c:pt idx="41">
                  <c:v>3094</c:v>
                </c:pt>
                <c:pt idx="42">
                  <c:v>1787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04F4-42BF-9A0F-5BD8576789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312521072"/>
        <c:axId val="312516808"/>
      </c:barChart>
      <c:catAx>
        <c:axId val="312521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2516808"/>
        <c:crosses val="autoZero"/>
        <c:auto val="1"/>
        <c:lblAlgn val="ctr"/>
        <c:lblOffset val="100"/>
        <c:noMultiLvlLbl val="0"/>
      </c:catAx>
      <c:valAx>
        <c:axId val="312516808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2521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619323441643227"/>
          <c:y val="1.5469668202148118E-2"/>
          <c:w val="0.11380676558356774"/>
          <c:h val="0.982212017758527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053959165311613E-2"/>
          <c:y val="2.3696874680439097E-2"/>
          <c:w val="0.66803691841981405"/>
          <c:h val="0.91394736074657335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Lit>
              <c:formatCode>General</c:formatCode>
              <c:ptCount val="1"/>
              <c:pt idx="0">
                <c:v>1</c:v>
              </c:pt>
            </c:numLit>
          </c:val>
          <c:extLst>
            <c:ext xmlns:c16="http://schemas.microsoft.com/office/drawing/2014/chart" uri="{C3380CC4-5D6E-409C-BE32-E72D297353CC}">
              <c16:uniqueId val="{00000000-CD56-4680-A822-802ECCB20E40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A5A1F9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'level-7'!$Q$2:$Q$5</c:f>
              <c:numCache>
                <c:formatCode>General</c:formatCode>
                <c:ptCount val="4"/>
                <c:pt idx="0">
                  <c:v>162</c:v>
                </c:pt>
                <c:pt idx="1">
                  <c:v>48</c:v>
                </c:pt>
                <c:pt idx="2">
                  <c:v>642</c:v>
                </c:pt>
                <c:pt idx="3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56-4680-A822-802ECCB20E40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E5D7FD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'level-7'!$P$2:$P$5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42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56-4680-A822-802ECCB20E40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4055EE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'level-7'!$O$2:$O$5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56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D56-4680-A822-802ECCB20E40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27BF1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'level-7'!$N$2:$N$5</c:f>
              <c:numCache>
                <c:formatCode>General</c:formatCode>
                <c:ptCount val="4"/>
                <c:pt idx="0">
                  <c:v>2</c:v>
                </c:pt>
                <c:pt idx="1">
                  <c:v>0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56-4680-A822-802ECCB20E40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'level-7'!$M$2:$M$5</c:f>
              <c:numCache>
                <c:formatCode>General</c:formatCode>
                <c:ptCount val="4"/>
                <c:pt idx="0">
                  <c:v>335</c:v>
                </c:pt>
                <c:pt idx="1">
                  <c:v>154</c:v>
                </c:pt>
                <c:pt idx="2">
                  <c:v>594</c:v>
                </c:pt>
                <c:pt idx="3">
                  <c:v>134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D56-4680-A822-802ECCB20E40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9065E5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'level-7'!$L$2:$L$5</c:f>
              <c:numCache>
                <c:formatCode>General</c:formatCode>
                <c:ptCount val="4"/>
                <c:pt idx="0">
                  <c:v>2</c:v>
                </c:pt>
                <c:pt idx="1">
                  <c:v>0</c:v>
                </c:pt>
                <c:pt idx="2">
                  <c:v>8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D56-4680-A822-802ECCB20E40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DE5E5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'level-7'!$K$2:$K$5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17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D56-4680-A822-802ECCB20E40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43ABEB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'level-7'!$J$2:$J$5</c:f>
              <c:numCache>
                <c:formatCode>General</c:formatCode>
                <c:ptCount val="4"/>
                <c:pt idx="0">
                  <c:v>10</c:v>
                </c:pt>
                <c:pt idx="1">
                  <c:v>10</c:v>
                </c:pt>
                <c:pt idx="2">
                  <c:v>16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D56-4680-A822-802ECCB20E40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26F92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'level-7'!$I$2:$I$5</c:f>
              <c:numCache>
                <c:formatCode>General</c:formatCode>
                <c:ptCount val="4"/>
                <c:pt idx="0">
                  <c:v>24122</c:v>
                </c:pt>
                <c:pt idx="1">
                  <c:v>24417</c:v>
                </c:pt>
                <c:pt idx="2">
                  <c:v>58464</c:v>
                </c:pt>
                <c:pt idx="3">
                  <c:v>17947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D56-4680-A822-802ECCB20E40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'level-7'!$H$2:$H$5</c:f>
              <c:numCache>
                <c:formatCode>General</c:formatCode>
                <c:ptCount val="4"/>
                <c:pt idx="0">
                  <c:v>12237</c:v>
                </c:pt>
                <c:pt idx="1">
                  <c:v>8640</c:v>
                </c:pt>
                <c:pt idx="2">
                  <c:v>25165</c:v>
                </c:pt>
                <c:pt idx="3">
                  <c:v>7091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D56-4680-A822-802ECCB20E40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4C7A6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'level-7'!$G$2:$G$5</c:f>
              <c:numCache>
                <c:formatCode>General</c:formatCode>
                <c:ptCount val="4"/>
                <c:pt idx="0">
                  <c:v>2</c:v>
                </c:pt>
                <c:pt idx="1">
                  <c:v>0</c:v>
                </c:pt>
                <c:pt idx="2">
                  <c:v>11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D56-4680-A822-802ECCB20E40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F6987E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'level-7'!$F$2:$F$5</c:f>
              <c:numCache>
                <c:formatCode>General</c:formatCode>
                <c:ptCount val="4"/>
                <c:pt idx="0">
                  <c:v>34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D56-4680-A822-802ECCB20E40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74E37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'level-7'!$E$2:$E$5</c:f>
              <c:numCache>
                <c:formatCode>General</c:formatCode>
                <c:ptCount val="4"/>
                <c:pt idx="0">
                  <c:v>597</c:v>
                </c:pt>
                <c:pt idx="1">
                  <c:v>426</c:v>
                </c:pt>
                <c:pt idx="2">
                  <c:v>216</c:v>
                </c:pt>
                <c:pt idx="3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CD56-4680-A822-802ECCB20E40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B40000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'level-7'!$D$2:$D$5</c:f>
              <c:numCache>
                <c:formatCode>General</c:formatCode>
                <c:ptCount val="4"/>
                <c:pt idx="0">
                  <c:v>0</c:v>
                </c:pt>
                <c:pt idx="1">
                  <c:v>14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D56-4680-A822-802ECCB20E40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'level-7'!$C$2:$C$5</c:f>
              <c:numCache>
                <c:formatCode>General</c:formatCode>
                <c:ptCount val="4"/>
                <c:pt idx="0">
                  <c:v>150</c:v>
                </c:pt>
                <c:pt idx="1">
                  <c:v>102</c:v>
                </c:pt>
                <c:pt idx="2">
                  <c:v>80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CD56-4680-A822-802ECCB20E40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'level-7'!$B$2:$B$5</c:f>
              <c:numCache>
                <c:formatCode>General</c:formatCode>
                <c:ptCount val="4"/>
                <c:pt idx="0">
                  <c:v>13575</c:v>
                </c:pt>
                <c:pt idx="1">
                  <c:v>14624</c:v>
                </c:pt>
                <c:pt idx="2">
                  <c:v>22512</c:v>
                </c:pt>
                <c:pt idx="3">
                  <c:v>13475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CD56-4680-A822-802ECCB20E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452658632"/>
        <c:axId val="452651088"/>
      </c:barChart>
      <c:catAx>
        <c:axId val="452658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651088"/>
        <c:crosses val="autoZero"/>
        <c:auto val="1"/>
        <c:lblAlgn val="ctr"/>
        <c:lblOffset val="100"/>
        <c:noMultiLvlLbl val="0"/>
      </c:catAx>
      <c:valAx>
        <c:axId val="452651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658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46237269308753"/>
          <c:y val="5.2055993000874767E-5"/>
          <c:w val="0.17269819523871133"/>
          <c:h val="0.999947944006998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460957869045207E-2"/>
          <c:y val="2.0229715149102559E-2"/>
          <c:w val="0.72268058970732885"/>
          <c:h val="0.92607277223701134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'level-7'!$R$2:$R$4</c:f>
              <c:numCache>
                <c:formatCode>General</c:formatCode>
                <c:ptCount val="3"/>
                <c:pt idx="0">
                  <c:v>12</c:v>
                </c:pt>
                <c:pt idx="1">
                  <c:v>2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27-49B7-BA01-3F5595B87383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A5A1F9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'level-7'!$Q$2:$Q$4</c:f>
              <c:numCache>
                <c:formatCode>General</c:formatCode>
                <c:ptCount val="3"/>
                <c:pt idx="0">
                  <c:v>472</c:v>
                </c:pt>
                <c:pt idx="1">
                  <c:v>48</c:v>
                </c:pt>
                <c:pt idx="2">
                  <c:v>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27-49B7-BA01-3F5595B87383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E5D7FD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'level-7'!$P$2:$P$4</c:f>
              <c:numCache>
                <c:formatCode>General</c:formatCode>
                <c:ptCount val="3"/>
                <c:pt idx="0">
                  <c:v>42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27-49B7-BA01-3F5595B87383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4055EE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'level-7'!$O$2:$O$4</c:f>
              <c:numCache>
                <c:formatCode>General</c:formatCode>
                <c:ptCount val="3"/>
                <c:pt idx="0">
                  <c:v>56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B27-49B7-BA01-3F5595B87383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27BF1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'level-7'!$N$2:$N$4</c:f>
              <c:numCache>
                <c:formatCode>General</c:formatCode>
                <c:ptCount val="3"/>
                <c:pt idx="0">
                  <c:v>8</c:v>
                </c:pt>
                <c:pt idx="1">
                  <c:v>0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27-49B7-BA01-3F5595B87383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'level-7'!$M$2:$M$4</c:f>
              <c:numCache>
                <c:formatCode>General</c:formatCode>
                <c:ptCount val="3"/>
                <c:pt idx="0">
                  <c:v>732</c:v>
                </c:pt>
                <c:pt idx="1">
                  <c:v>154</c:v>
                </c:pt>
                <c:pt idx="2">
                  <c:v>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B27-49B7-BA01-3F5595B87383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9065E5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'level-7'!$L$2:$L$4</c:f>
              <c:numCache>
                <c:formatCode>General</c:formatCode>
                <c:ptCount val="3"/>
                <c:pt idx="0">
                  <c:v>4</c:v>
                </c:pt>
                <c:pt idx="1">
                  <c:v>0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B27-49B7-BA01-3F5595B87383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DE5E5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'level-7'!$K$2:$K$4</c:f>
              <c:numCache>
                <c:formatCode>General</c:formatCode>
                <c:ptCount val="3"/>
                <c:pt idx="0">
                  <c:v>4</c:v>
                </c:pt>
                <c:pt idx="1">
                  <c:v>2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B27-49B7-BA01-3F5595B87383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43ABEB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'level-7'!$J$2:$J$4</c:f>
              <c:numCache>
                <c:formatCode>General</c:formatCode>
                <c:ptCount val="3"/>
                <c:pt idx="0">
                  <c:v>23</c:v>
                </c:pt>
                <c:pt idx="1">
                  <c:v>10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B27-49B7-BA01-3F5595B87383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26F92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'level-7'!$I$2:$I$4</c:f>
              <c:numCache>
                <c:formatCode>General</c:formatCode>
                <c:ptCount val="3"/>
                <c:pt idx="0">
                  <c:v>71046</c:v>
                </c:pt>
                <c:pt idx="1">
                  <c:v>24417</c:v>
                </c:pt>
                <c:pt idx="2">
                  <c:v>29487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B27-49B7-BA01-3F5595B87383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'level-7'!$H$2:$H$4</c:f>
              <c:numCache>
                <c:formatCode>General</c:formatCode>
                <c:ptCount val="3"/>
                <c:pt idx="0">
                  <c:v>29135</c:v>
                </c:pt>
                <c:pt idx="1">
                  <c:v>8640</c:v>
                </c:pt>
                <c:pt idx="2">
                  <c:v>15358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B27-49B7-BA01-3F5595B87383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4C28C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'level-7'!$G$2:$G$4</c:f>
              <c:numCache>
                <c:formatCode>General</c:formatCode>
                <c:ptCount val="3"/>
                <c:pt idx="0">
                  <c:v>6</c:v>
                </c:pt>
                <c:pt idx="1">
                  <c:v>0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B27-49B7-BA01-3F5595B87383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F6987E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'level-7'!$F$2:$F$4</c:f>
              <c:numCache>
                <c:formatCode>General</c:formatCode>
                <c:ptCount val="3"/>
                <c:pt idx="0">
                  <c:v>34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B27-49B7-BA01-3F5595B87383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74E37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'level-7'!$E$2:$E$4</c:f>
              <c:numCache>
                <c:formatCode>General</c:formatCode>
                <c:ptCount val="3"/>
                <c:pt idx="0">
                  <c:v>629</c:v>
                </c:pt>
                <c:pt idx="1">
                  <c:v>426</c:v>
                </c:pt>
                <c:pt idx="2">
                  <c:v>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FB27-49B7-BA01-3F5595B87383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B4000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'level-7'!$D$2:$D$4</c:f>
              <c:numCache>
                <c:formatCode>General</c:formatCode>
                <c:ptCount val="3"/>
                <c:pt idx="0">
                  <c:v>0</c:v>
                </c:pt>
                <c:pt idx="1">
                  <c:v>14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FB27-49B7-BA01-3F5595B87383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'level-7'!$C$2:$C$4</c:f>
              <c:numCache>
                <c:formatCode>General</c:formatCode>
                <c:ptCount val="3"/>
                <c:pt idx="0">
                  <c:v>198</c:v>
                </c:pt>
                <c:pt idx="1">
                  <c:v>102</c:v>
                </c:pt>
                <c:pt idx="2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FB27-49B7-BA01-3F5595B87383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rgbClr val="767171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'level-7'!$B$2:$B$4</c:f>
              <c:numCache>
                <c:formatCode>General</c:formatCode>
                <c:ptCount val="3"/>
                <c:pt idx="0">
                  <c:v>40600</c:v>
                </c:pt>
                <c:pt idx="1">
                  <c:v>14624</c:v>
                </c:pt>
                <c:pt idx="2">
                  <c:v>8962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FB27-49B7-BA01-3F5595B873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546543488"/>
        <c:axId val="546549720"/>
      </c:barChart>
      <c:catAx>
        <c:axId val="546543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549720"/>
        <c:crosses val="autoZero"/>
        <c:auto val="1"/>
        <c:lblAlgn val="ctr"/>
        <c:lblOffset val="100"/>
        <c:noMultiLvlLbl val="0"/>
      </c:catAx>
      <c:valAx>
        <c:axId val="546549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543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242470709227046"/>
          <c:y val="8.3090984628167918E-4"/>
          <c:w val="0.15704942340827702"/>
          <c:h val="0.992130539441210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6421013779527556E-2"/>
          <c:y val="2.4074074074074074E-2"/>
          <c:w val="0.62829584973753283"/>
          <c:h val="0.93666987459900841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rgbClr val="548235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Calm</c:v>
                </c:pt>
                <c:pt idx="1">
                  <c:v>Medium</c:v>
                </c:pt>
                <c:pt idx="2">
                  <c:v>Strong</c:v>
                </c:pt>
              </c:strCache>
            </c:strRef>
          </c:cat>
          <c:val>
            <c:numRef>
              <c:f>'level-7'!$R$2:$R$4</c:f>
              <c:numCache>
                <c:formatCode>General</c:formatCode>
                <c:ptCount val="3"/>
                <c:pt idx="0">
                  <c:v>2</c:v>
                </c:pt>
                <c:pt idx="1">
                  <c:v>12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79-4E61-887E-5E68EA76AAF8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E5D7FD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Calm</c:v>
                </c:pt>
                <c:pt idx="1">
                  <c:v>Medium</c:v>
                </c:pt>
                <c:pt idx="2">
                  <c:v>Strong</c:v>
                </c:pt>
              </c:strCache>
            </c:strRef>
          </c:cat>
          <c:val>
            <c:numRef>
              <c:f>'level-7'!$Q$2:$Q$4</c:f>
              <c:numCache>
                <c:formatCode>General</c:formatCode>
                <c:ptCount val="3"/>
                <c:pt idx="0">
                  <c:v>48</c:v>
                </c:pt>
                <c:pt idx="1">
                  <c:v>472</c:v>
                </c:pt>
                <c:pt idx="2">
                  <c:v>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79-4E61-887E-5E68EA76AAF8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Calm</c:v>
                </c:pt>
                <c:pt idx="1">
                  <c:v>Medium</c:v>
                </c:pt>
                <c:pt idx="2">
                  <c:v>Strong</c:v>
                </c:pt>
              </c:strCache>
            </c:strRef>
          </c:cat>
          <c:val>
            <c:numRef>
              <c:f>'level-7'!$P$2:$P$4</c:f>
              <c:numCache>
                <c:formatCode>General</c:formatCode>
                <c:ptCount val="3"/>
                <c:pt idx="0">
                  <c:v>0</c:v>
                </c:pt>
                <c:pt idx="1">
                  <c:v>42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79-4E61-887E-5E68EA76AAF8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4055EE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Calm</c:v>
                </c:pt>
                <c:pt idx="1">
                  <c:v>Medium</c:v>
                </c:pt>
                <c:pt idx="2">
                  <c:v>Strong</c:v>
                </c:pt>
              </c:strCache>
            </c:strRef>
          </c:cat>
          <c:val>
            <c:numRef>
              <c:f>'level-7'!$O$2:$O$4</c:f>
              <c:numCache>
                <c:formatCode>General</c:formatCode>
                <c:ptCount val="3"/>
                <c:pt idx="0">
                  <c:v>0</c:v>
                </c:pt>
                <c:pt idx="1">
                  <c:v>56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179-4E61-887E-5E68EA76AAF8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27BF1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Calm</c:v>
                </c:pt>
                <c:pt idx="1">
                  <c:v>Medium</c:v>
                </c:pt>
                <c:pt idx="2">
                  <c:v>Strong</c:v>
                </c:pt>
              </c:strCache>
            </c:strRef>
          </c:cat>
          <c:val>
            <c:numRef>
              <c:f>'level-7'!$N$2:$N$4</c:f>
              <c:numCache>
                <c:formatCode>General</c:formatCode>
                <c:ptCount val="3"/>
                <c:pt idx="0">
                  <c:v>0</c:v>
                </c:pt>
                <c:pt idx="1">
                  <c:v>8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79-4E61-887E-5E68EA76AAF8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Calm</c:v>
                </c:pt>
                <c:pt idx="1">
                  <c:v>Medium</c:v>
                </c:pt>
                <c:pt idx="2">
                  <c:v>Strong</c:v>
                </c:pt>
              </c:strCache>
            </c:strRef>
          </c:cat>
          <c:val>
            <c:numRef>
              <c:f>'level-7'!$M$2:$M$4</c:f>
              <c:numCache>
                <c:formatCode>General</c:formatCode>
                <c:ptCount val="3"/>
                <c:pt idx="0">
                  <c:v>154</c:v>
                </c:pt>
                <c:pt idx="1">
                  <c:v>732</c:v>
                </c:pt>
                <c:pt idx="2">
                  <c:v>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179-4E61-887E-5E68EA76AAF8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9065E5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Calm</c:v>
                </c:pt>
                <c:pt idx="1">
                  <c:v>Medium</c:v>
                </c:pt>
                <c:pt idx="2">
                  <c:v>Strong</c:v>
                </c:pt>
              </c:strCache>
            </c:strRef>
          </c:cat>
          <c:val>
            <c:numRef>
              <c:f>'level-7'!$L$2:$L$4</c:f>
              <c:numCache>
                <c:formatCode>General</c:formatCode>
                <c:ptCount val="3"/>
                <c:pt idx="0">
                  <c:v>0</c:v>
                </c:pt>
                <c:pt idx="1">
                  <c:v>4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179-4E61-887E-5E68EA76AAF8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DE5E5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Calm</c:v>
                </c:pt>
                <c:pt idx="1">
                  <c:v>Medium</c:v>
                </c:pt>
                <c:pt idx="2">
                  <c:v>Strong</c:v>
                </c:pt>
              </c:strCache>
            </c:strRef>
          </c:cat>
          <c:val>
            <c:numRef>
              <c:f>'level-7'!$K$2:$K$4</c:f>
              <c:numCache>
                <c:formatCode>General</c:formatCode>
                <c:ptCount val="3"/>
                <c:pt idx="0">
                  <c:v>2</c:v>
                </c:pt>
                <c:pt idx="1">
                  <c:v>4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179-4E61-887E-5E68EA76AAF8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43ABEB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Calm</c:v>
                </c:pt>
                <c:pt idx="1">
                  <c:v>Medium</c:v>
                </c:pt>
                <c:pt idx="2">
                  <c:v>Strong</c:v>
                </c:pt>
              </c:strCache>
            </c:strRef>
          </c:cat>
          <c:val>
            <c:numRef>
              <c:f>'level-7'!$J$2:$J$4</c:f>
              <c:numCache>
                <c:formatCode>General</c:formatCode>
                <c:ptCount val="3"/>
                <c:pt idx="0">
                  <c:v>10</c:v>
                </c:pt>
                <c:pt idx="1">
                  <c:v>23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79-4E61-887E-5E68EA76AAF8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26F92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Calm</c:v>
                </c:pt>
                <c:pt idx="1">
                  <c:v>Medium</c:v>
                </c:pt>
                <c:pt idx="2">
                  <c:v>Strong</c:v>
                </c:pt>
              </c:strCache>
            </c:strRef>
          </c:cat>
          <c:val>
            <c:numRef>
              <c:f>'level-7'!$I$2:$I$4</c:f>
              <c:numCache>
                <c:formatCode>General</c:formatCode>
                <c:ptCount val="3"/>
                <c:pt idx="0">
                  <c:v>24417</c:v>
                </c:pt>
                <c:pt idx="1">
                  <c:v>71046</c:v>
                </c:pt>
                <c:pt idx="2">
                  <c:v>29487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179-4E61-887E-5E68EA76AAF8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Calm</c:v>
                </c:pt>
                <c:pt idx="1">
                  <c:v>Medium</c:v>
                </c:pt>
                <c:pt idx="2">
                  <c:v>Strong</c:v>
                </c:pt>
              </c:strCache>
            </c:strRef>
          </c:cat>
          <c:val>
            <c:numRef>
              <c:f>'level-7'!$H$2:$H$4</c:f>
              <c:numCache>
                <c:formatCode>General</c:formatCode>
                <c:ptCount val="3"/>
                <c:pt idx="0">
                  <c:v>8640</c:v>
                </c:pt>
                <c:pt idx="1">
                  <c:v>29135</c:v>
                </c:pt>
                <c:pt idx="2">
                  <c:v>15358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179-4E61-887E-5E68EA76AAF8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4C28C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Calm</c:v>
                </c:pt>
                <c:pt idx="1">
                  <c:v>Medium</c:v>
                </c:pt>
                <c:pt idx="2">
                  <c:v>Strong</c:v>
                </c:pt>
              </c:strCache>
            </c:strRef>
          </c:cat>
          <c:val>
            <c:numRef>
              <c:f>'level-7'!$G$2:$G$4</c:f>
              <c:numCache>
                <c:formatCode>General</c:formatCode>
                <c:ptCount val="3"/>
                <c:pt idx="0">
                  <c:v>0</c:v>
                </c:pt>
                <c:pt idx="1">
                  <c:v>6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6179-4E61-887E-5E68EA76AAF8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F6987E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Calm</c:v>
                </c:pt>
                <c:pt idx="1">
                  <c:v>Medium</c:v>
                </c:pt>
                <c:pt idx="2">
                  <c:v>Strong</c:v>
                </c:pt>
              </c:strCache>
            </c:strRef>
          </c:cat>
          <c:val>
            <c:numRef>
              <c:f>'level-7'!$F$2:$F$4</c:f>
              <c:numCache>
                <c:formatCode>General</c:formatCode>
                <c:ptCount val="3"/>
                <c:pt idx="0">
                  <c:v>0</c:v>
                </c:pt>
                <c:pt idx="1">
                  <c:v>34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179-4E61-887E-5E68EA76AAF8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74E37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Calm</c:v>
                </c:pt>
                <c:pt idx="1">
                  <c:v>Medium</c:v>
                </c:pt>
                <c:pt idx="2">
                  <c:v>Strong</c:v>
                </c:pt>
              </c:strCache>
            </c:strRef>
          </c:cat>
          <c:val>
            <c:numRef>
              <c:f>'level-7'!$E$2:$E$4</c:f>
              <c:numCache>
                <c:formatCode>General</c:formatCode>
                <c:ptCount val="3"/>
                <c:pt idx="0">
                  <c:v>426</c:v>
                </c:pt>
                <c:pt idx="1">
                  <c:v>629</c:v>
                </c:pt>
                <c:pt idx="2">
                  <c:v>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6179-4E61-887E-5E68EA76AAF8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B4000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Calm</c:v>
                </c:pt>
                <c:pt idx="1">
                  <c:v>Medium</c:v>
                </c:pt>
                <c:pt idx="2">
                  <c:v>Strong</c:v>
                </c:pt>
              </c:strCache>
            </c:strRef>
          </c:cat>
          <c:val>
            <c:numRef>
              <c:f>'level-7'!$D$2:$D$4</c:f>
              <c:numCache>
                <c:formatCode>General</c:formatCode>
                <c:ptCount val="3"/>
                <c:pt idx="0">
                  <c:v>14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179-4E61-887E-5E68EA76AAF8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Calm</c:v>
                </c:pt>
                <c:pt idx="1">
                  <c:v>Medium</c:v>
                </c:pt>
                <c:pt idx="2">
                  <c:v>Strong</c:v>
                </c:pt>
              </c:strCache>
            </c:strRef>
          </c:cat>
          <c:val>
            <c:numRef>
              <c:f>'level-7'!$C$2:$C$4</c:f>
              <c:numCache>
                <c:formatCode>General</c:formatCode>
                <c:ptCount val="3"/>
                <c:pt idx="0">
                  <c:v>102</c:v>
                </c:pt>
                <c:pt idx="1">
                  <c:v>198</c:v>
                </c:pt>
                <c:pt idx="2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6179-4E61-887E-5E68EA76AAF8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rgbClr val="767171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Calm</c:v>
                </c:pt>
                <c:pt idx="1">
                  <c:v>Medium</c:v>
                </c:pt>
                <c:pt idx="2">
                  <c:v>Strong</c:v>
                </c:pt>
              </c:strCache>
            </c:strRef>
          </c:cat>
          <c:val>
            <c:numRef>
              <c:f>'level-7'!$B$2:$B$4</c:f>
              <c:numCache>
                <c:formatCode>General</c:formatCode>
                <c:ptCount val="3"/>
                <c:pt idx="0">
                  <c:v>14624</c:v>
                </c:pt>
                <c:pt idx="1">
                  <c:v>40600</c:v>
                </c:pt>
                <c:pt idx="2">
                  <c:v>8962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6179-4E61-887E-5E68EA76AA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393074680"/>
        <c:axId val="393072384"/>
      </c:barChart>
      <c:catAx>
        <c:axId val="393074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072384"/>
        <c:crosses val="autoZero"/>
        <c:auto val="1"/>
        <c:lblAlgn val="ctr"/>
        <c:lblOffset val="100"/>
        <c:noMultiLvlLbl val="0"/>
      </c:catAx>
      <c:valAx>
        <c:axId val="393072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074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405298781570901"/>
          <c:y val="0"/>
          <c:w val="0.18594701443569553"/>
          <c:h val="0.999217847769028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597261022988361E-2"/>
          <c:y val="3.000545553737043E-2"/>
          <c:w val="0.7197271644792389"/>
          <c:h val="0.90671503623421867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rgbClr val="548235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'level-7'!$R$2:$R$7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0</c:v>
                </c:pt>
                <c:pt idx="3">
                  <c:v>4</c:v>
                </c:pt>
                <c:pt idx="4">
                  <c:v>7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0F-49C2-9C25-A54A7DD2AF2C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A5A1F9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'level-7'!$Q$2:$Q$7</c:f>
              <c:numCache>
                <c:formatCode>General</c:formatCode>
                <c:ptCount val="6"/>
                <c:pt idx="0">
                  <c:v>162</c:v>
                </c:pt>
                <c:pt idx="1">
                  <c:v>48</c:v>
                </c:pt>
                <c:pt idx="2">
                  <c:v>91</c:v>
                </c:pt>
                <c:pt idx="3">
                  <c:v>327</c:v>
                </c:pt>
                <c:pt idx="4">
                  <c:v>64</c:v>
                </c:pt>
                <c:pt idx="5">
                  <c:v>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0F-49C2-9C25-A54A7DD2AF2C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E5D7FD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'level-7'!$P$2:$P$7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11</c:v>
                </c:pt>
                <c:pt idx="3">
                  <c:v>0</c:v>
                </c:pt>
                <c:pt idx="4">
                  <c:v>0</c:v>
                </c:pt>
                <c:pt idx="5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0F-49C2-9C25-A54A7DD2AF2C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4055EE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'level-7'!$O$2:$O$7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14</c:v>
                </c:pt>
                <c:pt idx="3">
                  <c:v>0</c:v>
                </c:pt>
                <c:pt idx="4">
                  <c:v>0</c:v>
                </c:pt>
                <c:pt idx="5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10F-49C2-9C25-A54A7DD2AF2C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27BF1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'level-7'!$N$2:$N$7</c:f>
              <c:numCache>
                <c:formatCode>General</c:formatCode>
                <c:ptCount val="6"/>
                <c:pt idx="0">
                  <c:v>2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4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0F-49C2-9C25-A54A7DD2AF2C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'level-7'!$M$2:$M$7</c:f>
              <c:numCache>
                <c:formatCode>General</c:formatCode>
                <c:ptCount val="6"/>
                <c:pt idx="0">
                  <c:v>335</c:v>
                </c:pt>
                <c:pt idx="1">
                  <c:v>154</c:v>
                </c:pt>
                <c:pt idx="2">
                  <c:v>258</c:v>
                </c:pt>
                <c:pt idx="3">
                  <c:v>117</c:v>
                </c:pt>
                <c:pt idx="4">
                  <c:v>134</c:v>
                </c:pt>
                <c:pt idx="5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10F-49C2-9C25-A54A7DD2AF2C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9065E5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'level-7'!$L$2:$L$7</c:f>
              <c:numCache>
                <c:formatCode>General</c:formatCode>
                <c:ptCount val="6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8</c:v>
                </c:pt>
                <c:pt idx="4">
                  <c:v>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10F-49C2-9C25-A54A7DD2AF2C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DE5E5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'level-7'!$K$2:$K$7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5</c:v>
                </c:pt>
                <c:pt idx="3">
                  <c:v>12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10F-49C2-9C25-A54A7DD2AF2C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43ABEB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'level-7'!$J$2:$J$7</c:f>
              <c:numCache>
                <c:formatCode>General</c:formatCode>
                <c:ptCount val="6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4</c:v>
                </c:pt>
                <c:pt idx="4">
                  <c:v>6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10F-49C2-9C25-A54A7DD2AF2C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26F92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'level-7'!$I$2:$I$7</c:f>
              <c:numCache>
                <c:formatCode>General</c:formatCode>
                <c:ptCount val="6"/>
                <c:pt idx="0">
                  <c:v>24122</c:v>
                </c:pt>
                <c:pt idx="1">
                  <c:v>24417</c:v>
                </c:pt>
                <c:pt idx="2">
                  <c:v>17318</c:v>
                </c:pt>
                <c:pt idx="3">
                  <c:v>17328</c:v>
                </c:pt>
                <c:pt idx="4">
                  <c:v>17947</c:v>
                </c:pt>
                <c:pt idx="5">
                  <c:v>23818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10F-49C2-9C25-A54A7DD2AF2C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'level-7'!$H$2:$H$7</c:f>
              <c:numCache>
                <c:formatCode>General</c:formatCode>
                <c:ptCount val="6"/>
                <c:pt idx="0">
                  <c:v>12237</c:v>
                </c:pt>
                <c:pt idx="1">
                  <c:v>8640</c:v>
                </c:pt>
                <c:pt idx="2">
                  <c:v>10223</c:v>
                </c:pt>
                <c:pt idx="3">
                  <c:v>7005</c:v>
                </c:pt>
                <c:pt idx="4">
                  <c:v>7091</c:v>
                </c:pt>
                <c:pt idx="5">
                  <c:v>7937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10F-49C2-9C25-A54A7DD2AF2C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4C28C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'level-7'!$G$2:$G$7</c:f>
              <c:numCache>
                <c:formatCode>General</c:formatCode>
                <c:ptCount val="6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7</c:v>
                </c:pt>
                <c:pt idx="4">
                  <c:v>0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10F-49C2-9C25-A54A7DD2AF2C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F3865F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'level-7'!$F$2:$F$7</c:f>
              <c:numCache>
                <c:formatCode>General</c:formatCode>
                <c:ptCount val="6"/>
                <c:pt idx="0">
                  <c:v>34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10F-49C2-9C25-A54A7DD2AF2C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F2525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'level-7'!$E$2:$E$7</c:f>
              <c:numCache>
                <c:formatCode>General</c:formatCode>
                <c:ptCount val="6"/>
                <c:pt idx="0">
                  <c:v>597</c:v>
                </c:pt>
                <c:pt idx="1">
                  <c:v>426</c:v>
                </c:pt>
                <c:pt idx="2">
                  <c:v>131</c:v>
                </c:pt>
                <c:pt idx="3">
                  <c:v>73</c:v>
                </c:pt>
                <c:pt idx="4">
                  <c:v>14</c:v>
                </c:pt>
                <c:pt idx="5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110F-49C2-9C25-A54A7DD2AF2C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'level-7'!$D$2:$D$7</c:f>
              <c:numCache>
                <c:formatCode>General</c:formatCode>
                <c:ptCount val="6"/>
                <c:pt idx="0">
                  <c:v>0</c:v>
                </c:pt>
                <c:pt idx="1">
                  <c:v>14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10F-49C2-9C25-A54A7DD2AF2C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'level-7'!$C$2:$C$7</c:f>
              <c:numCache>
                <c:formatCode>General</c:formatCode>
                <c:ptCount val="6"/>
                <c:pt idx="0">
                  <c:v>150</c:v>
                </c:pt>
                <c:pt idx="1">
                  <c:v>102</c:v>
                </c:pt>
                <c:pt idx="2">
                  <c:v>45</c:v>
                </c:pt>
                <c:pt idx="3">
                  <c:v>16</c:v>
                </c:pt>
                <c:pt idx="4">
                  <c:v>12</c:v>
                </c:pt>
                <c:pt idx="5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110F-49C2-9C25-A54A7DD2AF2C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'level-7'!$B$2:$B$7</c:f>
              <c:numCache>
                <c:formatCode>General</c:formatCode>
                <c:ptCount val="6"/>
                <c:pt idx="0">
                  <c:v>13575</c:v>
                </c:pt>
                <c:pt idx="1">
                  <c:v>14624</c:v>
                </c:pt>
                <c:pt idx="2">
                  <c:v>5226</c:v>
                </c:pt>
                <c:pt idx="3">
                  <c:v>6718</c:v>
                </c:pt>
                <c:pt idx="4">
                  <c:v>13475</c:v>
                </c:pt>
                <c:pt idx="5">
                  <c:v>10568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110F-49C2-9C25-A54A7DD2AF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487750144"/>
        <c:axId val="487756048"/>
      </c:barChart>
      <c:catAx>
        <c:axId val="487750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756048"/>
        <c:crosses val="autoZero"/>
        <c:auto val="1"/>
        <c:lblAlgn val="ctr"/>
        <c:lblOffset val="100"/>
        <c:noMultiLvlLbl val="0"/>
      </c:catAx>
      <c:valAx>
        <c:axId val="487756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750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155123705019622"/>
          <c:y val="1.0533245844269467E-2"/>
          <c:w val="0.11665569877987846"/>
          <c:h val="0.989466731961286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0.7573</cdr:x>
      <cdr:y>0.0245</cdr:y>
    </cdr:from>
    <cdr:to>
      <cdr:x>0.76462</cdr:x>
      <cdr:y>0.03321</cdr:y>
    </cdr:to>
    <cdr:sp macro="" textlink="">
      <cdr:nvSpPr>
        <cdr:cNvPr id="32" name="Rectangle 31">
          <a:extLst xmlns:a="http://schemas.openxmlformats.org/drawingml/2006/main">
            <a:ext uri="{FF2B5EF4-FFF2-40B4-BE49-F238E27FC236}">
              <a16:creationId xmlns:a16="http://schemas.microsoft.com/office/drawing/2014/main" id="{88692619-EB3E-4144-A04B-EB7F365D48CB}"/>
            </a:ext>
          </a:extLst>
        </cdr:cNvPr>
        <cdr:cNvSpPr/>
      </cdr:nvSpPr>
      <cdr:spPr>
        <a:xfrm xmlns:a="http://schemas.openxmlformats.org/drawingml/2006/main">
          <a:off x="9023378" y="168036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0.7652</cdr:x>
      <cdr:y>0.01062</cdr:y>
    </cdr:from>
    <cdr:to>
      <cdr:x>0.80936</cdr:x>
      <cdr:y>0.04652</cdr:y>
    </cdr:to>
    <cdr:sp macro="" textlink="">
      <cdr:nvSpPr>
        <cdr:cNvPr id="33" name="TextBox 3">
          <a:extLst xmlns:a="http://schemas.openxmlformats.org/drawingml/2006/main">
            <a:ext uri="{FF2B5EF4-FFF2-40B4-BE49-F238E27FC236}">
              <a16:creationId xmlns:a16="http://schemas.microsoft.com/office/drawing/2014/main" id="{E652C07F-D86B-44A7-A0F5-6D9EBB33027E}"/>
            </a:ext>
          </a:extLst>
        </cdr:cNvPr>
        <cdr:cNvSpPr txBox="1"/>
      </cdr:nvSpPr>
      <cdr:spPr>
        <a:xfrm xmlns:a="http://schemas.openxmlformats.org/drawingml/2006/main">
          <a:off x="9117585" y="72836"/>
          <a:ext cx="526125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Other</a:t>
          </a:r>
        </a:p>
      </cdr:txBody>
    </cdr:sp>
  </cdr:relSizeAnchor>
  <cdr:relSizeAnchor xmlns:cdr="http://schemas.openxmlformats.org/drawingml/2006/chartDrawing">
    <cdr:from>
      <cdr:x>0.75646</cdr:x>
      <cdr:y>0.08422</cdr:y>
    </cdr:from>
    <cdr:to>
      <cdr:x>0.76379</cdr:x>
      <cdr:y>0.09293</cdr:y>
    </cdr:to>
    <cdr:sp macro="" textlink="">
      <cdr:nvSpPr>
        <cdr:cNvPr id="34" name="Rectangle 33">
          <a:extLst xmlns:a="http://schemas.openxmlformats.org/drawingml/2006/main">
            <a:ext uri="{FF2B5EF4-FFF2-40B4-BE49-F238E27FC236}">
              <a16:creationId xmlns:a16="http://schemas.microsoft.com/office/drawing/2014/main" id="{2518A506-4E2C-4532-9D68-57C17148259D}"/>
            </a:ext>
          </a:extLst>
        </cdr:cNvPr>
        <cdr:cNvSpPr/>
      </cdr:nvSpPr>
      <cdr:spPr>
        <a:xfrm xmlns:a="http://schemas.openxmlformats.org/drawingml/2006/main">
          <a:off x="9013451" y="577597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0.75588</cdr:x>
      <cdr:y>0.14617</cdr:y>
    </cdr:from>
    <cdr:to>
      <cdr:x>0.76321</cdr:x>
      <cdr:y>0.15488</cdr:y>
    </cdr:to>
    <cdr:sp macro="" textlink="">
      <cdr:nvSpPr>
        <cdr:cNvPr id="35" name="Rectangle 34">
          <a:extLst xmlns:a="http://schemas.openxmlformats.org/drawingml/2006/main">
            <a:ext uri="{FF2B5EF4-FFF2-40B4-BE49-F238E27FC236}">
              <a16:creationId xmlns:a16="http://schemas.microsoft.com/office/drawing/2014/main" id="{6A00D678-C98D-4896-AE94-66B512CA464F}"/>
            </a:ext>
          </a:extLst>
        </cdr:cNvPr>
        <cdr:cNvSpPr/>
      </cdr:nvSpPr>
      <cdr:spPr>
        <a:xfrm xmlns:a="http://schemas.openxmlformats.org/drawingml/2006/main">
          <a:off x="9006549" y="1002418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rgbClr val="B400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0.75447</cdr:x>
      <cdr:y>0.37538</cdr:y>
    </cdr:from>
    <cdr:to>
      <cdr:x>0.7618</cdr:x>
      <cdr:y>0.38409</cdr:y>
    </cdr:to>
    <cdr:sp macro="" textlink="">
      <cdr:nvSpPr>
        <cdr:cNvPr id="36" name="Rectangle 35">
          <a:extLst xmlns:a="http://schemas.openxmlformats.org/drawingml/2006/main">
            <a:ext uri="{FF2B5EF4-FFF2-40B4-BE49-F238E27FC236}">
              <a16:creationId xmlns:a16="http://schemas.microsoft.com/office/drawing/2014/main" id="{71A7DD92-5A1C-4A12-92FC-98E15574898B}"/>
            </a:ext>
          </a:extLst>
        </cdr:cNvPr>
        <cdr:cNvSpPr/>
      </cdr:nvSpPr>
      <cdr:spPr>
        <a:xfrm xmlns:a="http://schemas.openxmlformats.org/drawingml/2006/main">
          <a:off x="8989720" y="2574333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0.75812</cdr:x>
      <cdr:y>0.96499</cdr:y>
    </cdr:from>
    <cdr:to>
      <cdr:x>0.76544</cdr:x>
      <cdr:y>0.9737</cdr:y>
    </cdr:to>
    <cdr:sp macro="" textlink="">
      <cdr:nvSpPr>
        <cdr:cNvPr id="37" name="Rectangle 36">
          <a:extLst xmlns:a="http://schemas.openxmlformats.org/drawingml/2006/main">
            <a:ext uri="{FF2B5EF4-FFF2-40B4-BE49-F238E27FC236}">
              <a16:creationId xmlns:a16="http://schemas.microsoft.com/office/drawing/2014/main" id="{21258969-6115-42C5-9B27-296291826695}"/>
            </a:ext>
          </a:extLst>
        </cdr:cNvPr>
        <cdr:cNvSpPr/>
      </cdr:nvSpPr>
      <cdr:spPr>
        <a:xfrm xmlns:a="http://schemas.openxmlformats.org/drawingml/2006/main">
          <a:off x="9033149" y="6617889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0.76296</cdr:x>
      <cdr:y>0.07016</cdr:y>
    </cdr:from>
    <cdr:to>
      <cdr:x>0.8437</cdr:x>
      <cdr:y>0.1285</cdr:y>
    </cdr:to>
    <cdr:sp macro="" textlink="">
      <cdr:nvSpPr>
        <cdr:cNvPr id="38" name="TextBox 16">
          <a:extLst xmlns:a="http://schemas.openxmlformats.org/drawingml/2006/main">
            <a:ext uri="{FF2B5EF4-FFF2-40B4-BE49-F238E27FC236}">
              <a16:creationId xmlns:a16="http://schemas.microsoft.com/office/drawing/2014/main" id="{86A45256-AE05-4231-8C8E-1B716FD5311F}"/>
            </a:ext>
          </a:extLst>
        </cdr:cNvPr>
        <cdr:cNvSpPr txBox="1"/>
      </cdr:nvSpPr>
      <cdr:spPr>
        <a:xfrm xmlns:a="http://schemas.openxmlformats.org/drawingml/2006/main">
          <a:off x="9090849" y="481169"/>
          <a:ext cx="962018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  <cdr:relSizeAnchor xmlns:cdr="http://schemas.openxmlformats.org/drawingml/2006/chartDrawing">
    <cdr:from>
      <cdr:x>0.76462</cdr:x>
      <cdr:y>0.12987</cdr:y>
    </cdr:from>
    <cdr:to>
      <cdr:x>0.82757</cdr:x>
      <cdr:y>0.16578</cdr:y>
    </cdr:to>
    <cdr:sp macro="" textlink="">
      <cdr:nvSpPr>
        <cdr:cNvPr id="39" name="TextBox 18">
          <a:extLst xmlns:a="http://schemas.openxmlformats.org/drawingml/2006/main">
            <a:ext uri="{FF2B5EF4-FFF2-40B4-BE49-F238E27FC236}">
              <a16:creationId xmlns:a16="http://schemas.microsoft.com/office/drawing/2014/main" id="{07131F93-DDC5-46A4-B7E6-8BA27CF73630}"/>
            </a:ext>
          </a:extLst>
        </cdr:cNvPr>
        <cdr:cNvSpPr txBox="1"/>
      </cdr:nvSpPr>
      <cdr:spPr>
        <a:xfrm xmlns:a="http://schemas.openxmlformats.org/drawingml/2006/main">
          <a:off x="9110684" y="890680"/>
          <a:ext cx="749968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Firmicutes</a:t>
          </a:r>
        </a:p>
      </cdr:txBody>
    </cdr:sp>
  </cdr:relSizeAnchor>
  <cdr:relSizeAnchor xmlns:cdr="http://schemas.openxmlformats.org/drawingml/2006/chartDrawing">
    <cdr:from>
      <cdr:x>0.76201</cdr:x>
      <cdr:y>0.36154</cdr:y>
    </cdr:from>
    <cdr:to>
      <cdr:x>0.84275</cdr:x>
      <cdr:y>0.39744</cdr:y>
    </cdr:to>
    <cdr:sp macro="" textlink="">
      <cdr:nvSpPr>
        <cdr:cNvPr id="40" name="TextBox 20">
          <a:extLst xmlns:a="http://schemas.openxmlformats.org/drawingml/2006/main">
            <a:ext uri="{FF2B5EF4-FFF2-40B4-BE49-F238E27FC236}">
              <a16:creationId xmlns:a16="http://schemas.microsoft.com/office/drawing/2014/main" id="{A5D66FCC-B264-4FD3-8741-163EF8C0F60F}"/>
            </a:ext>
          </a:extLst>
        </cdr:cNvPr>
        <cdr:cNvSpPr txBox="1"/>
      </cdr:nvSpPr>
      <cdr:spPr>
        <a:xfrm xmlns:a="http://schemas.openxmlformats.org/drawingml/2006/main">
          <a:off x="9079542" y="2479423"/>
          <a:ext cx="962018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Proteobacteria</a:t>
          </a:r>
        </a:p>
      </cdr:txBody>
    </cdr:sp>
  </cdr:relSizeAnchor>
  <cdr:relSizeAnchor xmlns:cdr="http://schemas.openxmlformats.org/drawingml/2006/chartDrawing">
    <cdr:from>
      <cdr:x>0.76767</cdr:x>
      <cdr:y>0.95221</cdr:y>
    </cdr:from>
    <cdr:to>
      <cdr:x>0.83427</cdr:x>
      <cdr:y>0.98811</cdr:y>
    </cdr:to>
    <cdr:sp macro="" textlink="">
      <cdr:nvSpPr>
        <cdr:cNvPr id="41" name="TextBox 22">
          <a:extLst xmlns:a="http://schemas.openxmlformats.org/drawingml/2006/main">
            <a:ext uri="{FF2B5EF4-FFF2-40B4-BE49-F238E27FC236}">
              <a16:creationId xmlns:a16="http://schemas.microsoft.com/office/drawing/2014/main" id="{DD732114-ECD2-48E7-BB56-0178CF4F91FF}"/>
            </a:ext>
          </a:extLst>
        </cdr:cNvPr>
        <cdr:cNvSpPr txBox="1"/>
      </cdr:nvSpPr>
      <cdr:spPr>
        <a:xfrm xmlns:a="http://schemas.openxmlformats.org/drawingml/2006/main">
          <a:off x="9146966" y="6530256"/>
          <a:ext cx="793511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Tenericutes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0.77253</cdr:x>
      <cdr:y>0.02682</cdr:y>
    </cdr:from>
    <cdr:to>
      <cdr:x>0.77989</cdr:x>
      <cdr:y>0.03547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E1DC4297-386C-4C9D-B327-40A8D9F8004E}"/>
            </a:ext>
          </a:extLst>
        </cdr:cNvPr>
        <cdr:cNvSpPr/>
      </cdr:nvSpPr>
      <cdr:spPr>
        <a:xfrm xmlns:a="http://schemas.openxmlformats.org/drawingml/2006/main">
          <a:off x="9280001" y="185178"/>
          <a:ext cx="88476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0.78515</cdr:x>
      <cdr:y>0.01628</cdr:y>
    </cdr:from>
    <cdr:to>
      <cdr:x>0.82953</cdr:x>
      <cdr:y>0.05193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FBBEB0D2-9B46-4B7E-8A1E-28AC4B4BB8A7}"/>
            </a:ext>
          </a:extLst>
        </cdr:cNvPr>
        <cdr:cNvSpPr txBox="1"/>
      </cdr:nvSpPr>
      <cdr:spPr>
        <a:xfrm xmlns:a="http://schemas.openxmlformats.org/drawingml/2006/main">
          <a:off x="9431571" y="112417"/>
          <a:ext cx="533179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Other</a:t>
          </a:r>
        </a:p>
      </cdr:txBody>
    </cdr:sp>
  </cdr:relSizeAnchor>
  <cdr:relSizeAnchor xmlns:cdr="http://schemas.openxmlformats.org/drawingml/2006/chartDrawing">
    <cdr:from>
      <cdr:x>0.77308</cdr:x>
      <cdr:y>0.14594</cdr:y>
    </cdr:from>
    <cdr:to>
      <cdr:x>0.78045</cdr:x>
      <cdr:y>0.15459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9EB39FF2-6707-4669-AFE0-9B0492A1246D}"/>
            </a:ext>
          </a:extLst>
        </cdr:cNvPr>
        <cdr:cNvSpPr/>
      </cdr:nvSpPr>
      <cdr:spPr>
        <a:xfrm xmlns:a="http://schemas.openxmlformats.org/drawingml/2006/main">
          <a:off x="9286652" y="1007814"/>
          <a:ext cx="88475" cy="59735"/>
        </a:xfrm>
        <a:prstGeom xmlns:a="http://schemas.openxmlformats.org/drawingml/2006/main" prst="rect">
          <a:avLst/>
        </a:prstGeom>
        <a:solidFill xmlns:a="http://schemas.openxmlformats.org/drawingml/2006/main">
          <a:srgbClr val="C000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0.77062</cdr:x>
      <cdr:y>0.37689</cdr:y>
    </cdr:from>
    <cdr:to>
      <cdr:x>0.77799</cdr:x>
      <cdr:y>0.38554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93FA4915-A953-42B9-99BE-C60D8C79D1A7}"/>
            </a:ext>
          </a:extLst>
        </cdr:cNvPr>
        <cdr:cNvSpPr/>
      </cdr:nvSpPr>
      <cdr:spPr>
        <a:xfrm xmlns:a="http://schemas.openxmlformats.org/drawingml/2006/main">
          <a:off x="9257112" y="2602694"/>
          <a:ext cx="88476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0.7784</cdr:x>
      <cdr:y>0.95796</cdr:y>
    </cdr:from>
    <cdr:to>
      <cdr:x>0.78577</cdr:x>
      <cdr:y>0.96661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B298BA52-3C44-4E09-BFE8-7E5848667FAF}"/>
            </a:ext>
          </a:extLst>
        </cdr:cNvPr>
        <cdr:cNvSpPr/>
      </cdr:nvSpPr>
      <cdr:spPr>
        <a:xfrm xmlns:a="http://schemas.openxmlformats.org/drawingml/2006/main">
          <a:off x="9350536" y="6615349"/>
          <a:ext cx="88476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0.7842</cdr:x>
      <cdr:y>0.13106</cdr:y>
    </cdr:from>
    <cdr:to>
      <cdr:x>0.84747</cdr:x>
      <cdr:y>0.16672</cdr:y>
    </cdr:to>
    <cdr:sp macro="" textlink="">
      <cdr:nvSpPr>
        <cdr:cNvPr id="7" name="TextBox 18">
          <a:extLst xmlns:a="http://schemas.openxmlformats.org/drawingml/2006/main">
            <a:ext uri="{FF2B5EF4-FFF2-40B4-BE49-F238E27FC236}">
              <a16:creationId xmlns:a16="http://schemas.microsoft.com/office/drawing/2014/main" id="{D0D5E794-E1FB-48C3-82E5-0F51D93BBBE1}"/>
            </a:ext>
          </a:extLst>
        </cdr:cNvPr>
        <cdr:cNvSpPr txBox="1"/>
      </cdr:nvSpPr>
      <cdr:spPr>
        <a:xfrm xmlns:a="http://schemas.openxmlformats.org/drawingml/2006/main">
          <a:off x="9420233" y="905075"/>
          <a:ext cx="760024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Firmicutes</a:t>
          </a:r>
        </a:p>
      </cdr:txBody>
    </cdr:sp>
  </cdr:relSizeAnchor>
  <cdr:relSizeAnchor xmlns:cdr="http://schemas.openxmlformats.org/drawingml/2006/chartDrawing">
    <cdr:from>
      <cdr:x>0.77773</cdr:x>
      <cdr:y>0.36396</cdr:y>
    </cdr:from>
    <cdr:to>
      <cdr:x>0.85889</cdr:x>
      <cdr:y>0.39962</cdr:y>
    </cdr:to>
    <cdr:sp macro="" textlink="">
      <cdr:nvSpPr>
        <cdr:cNvPr id="8" name="TextBox 20">
          <a:extLst xmlns:a="http://schemas.openxmlformats.org/drawingml/2006/main">
            <a:ext uri="{FF2B5EF4-FFF2-40B4-BE49-F238E27FC236}">
              <a16:creationId xmlns:a16="http://schemas.microsoft.com/office/drawing/2014/main" id="{61C0B60F-C334-435F-831D-092528B5217A}"/>
            </a:ext>
          </a:extLst>
        </cdr:cNvPr>
        <cdr:cNvSpPr txBox="1"/>
      </cdr:nvSpPr>
      <cdr:spPr>
        <a:xfrm xmlns:a="http://schemas.openxmlformats.org/drawingml/2006/main">
          <a:off x="9342528" y="2513394"/>
          <a:ext cx="974918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Proteobacteria</a:t>
          </a:r>
        </a:p>
      </cdr:txBody>
    </cdr:sp>
  </cdr:relSizeAnchor>
  <cdr:relSizeAnchor xmlns:cdr="http://schemas.openxmlformats.org/drawingml/2006/chartDrawing">
    <cdr:from>
      <cdr:x>0.78824</cdr:x>
      <cdr:y>0.93482</cdr:y>
    </cdr:from>
    <cdr:to>
      <cdr:x>0.85518</cdr:x>
      <cdr:y>0.97047</cdr:y>
    </cdr:to>
    <cdr:sp macro="" textlink="">
      <cdr:nvSpPr>
        <cdr:cNvPr id="9" name="TextBox 22">
          <a:extLst xmlns:a="http://schemas.openxmlformats.org/drawingml/2006/main">
            <a:ext uri="{FF2B5EF4-FFF2-40B4-BE49-F238E27FC236}">
              <a16:creationId xmlns:a16="http://schemas.microsoft.com/office/drawing/2014/main" id="{8066EF31-B6E0-4C9F-BDAC-4CD14CDD03E3}"/>
            </a:ext>
          </a:extLst>
        </cdr:cNvPr>
        <cdr:cNvSpPr txBox="1"/>
      </cdr:nvSpPr>
      <cdr:spPr>
        <a:xfrm xmlns:a="http://schemas.openxmlformats.org/drawingml/2006/main">
          <a:off x="9468738" y="6455578"/>
          <a:ext cx="804115" cy="2461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Tenericutes</a:t>
          </a:r>
        </a:p>
      </cdr:txBody>
    </cdr:sp>
  </cdr:relSizeAnchor>
  <cdr:relSizeAnchor xmlns:cdr="http://schemas.openxmlformats.org/drawingml/2006/chartDrawing">
    <cdr:from>
      <cdr:x>0.77185</cdr:x>
      <cdr:y>0.0845</cdr:y>
    </cdr:from>
    <cdr:to>
      <cdr:x>0.77912</cdr:x>
      <cdr:y>0.09315</cdr:y>
    </cdr:to>
    <cdr:sp macro="" textlink="">
      <cdr:nvSpPr>
        <cdr:cNvPr id="10" name="Rectangle 9">
          <a:extLst xmlns:a="http://schemas.openxmlformats.org/drawingml/2006/main">
            <a:ext uri="{FF2B5EF4-FFF2-40B4-BE49-F238E27FC236}">
              <a16:creationId xmlns:a16="http://schemas.microsoft.com/office/drawing/2014/main" id="{A089D77F-6608-4DA5-BF77-6AB9C9499A71}"/>
            </a:ext>
          </a:extLst>
        </cdr:cNvPr>
        <cdr:cNvSpPr/>
      </cdr:nvSpPr>
      <cdr:spPr>
        <a:xfrm xmlns:a="http://schemas.openxmlformats.org/drawingml/2006/main">
          <a:off x="9271814" y="583518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0.78296</cdr:x>
      <cdr:y>0.07135</cdr:y>
    </cdr:from>
    <cdr:to>
      <cdr:x>0.86305</cdr:x>
      <cdr:y>0.12929</cdr:y>
    </cdr:to>
    <cdr:sp macro="" textlink="">
      <cdr:nvSpPr>
        <cdr:cNvPr id="11" name="TextBox 16">
          <a:extLst xmlns:a="http://schemas.openxmlformats.org/drawingml/2006/main">
            <a:ext uri="{FF2B5EF4-FFF2-40B4-BE49-F238E27FC236}">
              <a16:creationId xmlns:a16="http://schemas.microsoft.com/office/drawing/2014/main" id="{7CAD0435-4D41-4885-ACA6-8A3AE4B9E904}"/>
            </a:ext>
          </a:extLst>
        </cdr:cNvPr>
        <cdr:cNvSpPr txBox="1"/>
      </cdr:nvSpPr>
      <cdr:spPr>
        <a:xfrm xmlns:a="http://schemas.openxmlformats.org/drawingml/2006/main">
          <a:off x="9405310" y="492701"/>
          <a:ext cx="962018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0.7107</cdr:x>
      <cdr:y>0.00751</cdr:y>
    </cdr:from>
    <cdr:to>
      <cdr:x>0.7881</cdr:x>
      <cdr:y>0.05463</cdr:y>
    </cdr:to>
    <cdr:sp macro="" textlink="">
      <cdr:nvSpPr>
        <cdr:cNvPr id="12" name="TextBox 3">
          <a:extLst xmlns:a="http://schemas.openxmlformats.org/drawingml/2006/main">
            <a:ext uri="{FF2B5EF4-FFF2-40B4-BE49-F238E27FC236}">
              <a16:creationId xmlns:a16="http://schemas.microsoft.com/office/drawing/2014/main" id="{0EAC5F51-45F0-439B-B94B-1A33018DB44F}"/>
            </a:ext>
          </a:extLst>
        </cdr:cNvPr>
        <cdr:cNvSpPr txBox="1"/>
      </cdr:nvSpPr>
      <cdr:spPr>
        <a:xfrm xmlns:a="http://schemas.openxmlformats.org/drawingml/2006/main">
          <a:off x="8664841" y="51499"/>
          <a:ext cx="943692" cy="32316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500" dirty="0"/>
            <a:t>Other</a:t>
          </a:r>
        </a:p>
      </cdr:txBody>
    </cdr:sp>
  </cdr:relSizeAnchor>
  <cdr:relSizeAnchor xmlns:cdr="http://schemas.openxmlformats.org/drawingml/2006/chartDrawing">
    <cdr:from>
      <cdr:x>0.71229</cdr:x>
      <cdr:y>0.12283</cdr:y>
    </cdr:from>
    <cdr:to>
      <cdr:x>0.81285</cdr:x>
      <cdr:y>0.16995</cdr:y>
    </cdr:to>
    <cdr:sp macro="" textlink="">
      <cdr:nvSpPr>
        <cdr:cNvPr id="13" name="TextBox 18">
          <a:extLst xmlns:a="http://schemas.openxmlformats.org/drawingml/2006/main">
            <a:ext uri="{FF2B5EF4-FFF2-40B4-BE49-F238E27FC236}">
              <a16:creationId xmlns:a16="http://schemas.microsoft.com/office/drawing/2014/main" id="{A0EA151E-FF2F-4E4E-8ABD-B9689A289366}"/>
            </a:ext>
          </a:extLst>
        </cdr:cNvPr>
        <cdr:cNvSpPr txBox="1"/>
      </cdr:nvSpPr>
      <cdr:spPr>
        <a:xfrm xmlns:a="http://schemas.openxmlformats.org/drawingml/2006/main">
          <a:off x="8684195" y="842362"/>
          <a:ext cx="1226037" cy="32316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500" dirty="0"/>
            <a:t>Firmicutes</a:t>
          </a:r>
        </a:p>
      </cdr:txBody>
    </cdr:sp>
  </cdr:relSizeAnchor>
  <cdr:relSizeAnchor xmlns:cdr="http://schemas.openxmlformats.org/drawingml/2006/chartDrawing">
    <cdr:from>
      <cdr:x>0.71132</cdr:x>
      <cdr:y>0.35943</cdr:y>
    </cdr:from>
    <cdr:to>
      <cdr:x>0.8377</cdr:x>
      <cdr:y>0.40655</cdr:y>
    </cdr:to>
    <cdr:sp macro="" textlink="">
      <cdr:nvSpPr>
        <cdr:cNvPr id="14" name="TextBox 20">
          <a:extLst xmlns:a="http://schemas.openxmlformats.org/drawingml/2006/main">
            <a:ext uri="{FF2B5EF4-FFF2-40B4-BE49-F238E27FC236}">
              <a16:creationId xmlns:a16="http://schemas.microsoft.com/office/drawing/2014/main" id="{B2F73F85-DF78-4B9C-A1E7-D61F97109A1B}"/>
            </a:ext>
          </a:extLst>
        </cdr:cNvPr>
        <cdr:cNvSpPr txBox="1"/>
      </cdr:nvSpPr>
      <cdr:spPr>
        <a:xfrm xmlns:a="http://schemas.openxmlformats.org/drawingml/2006/main">
          <a:off x="8672373" y="2464972"/>
          <a:ext cx="1540824" cy="32316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500" dirty="0"/>
            <a:t>Proteobacteria</a:t>
          </a:r>
        </a:p>
      </cdr:txBody>
    </cdr:sp>
  </cdr:relSizeAnchor>
  <cdr:relSizeAnchor xmlns:cdr="http://schemas.openxmlformats.org/drawingml/2006/chartDrawing">
    <cdr:from>
      <cdr:x>0.716</cdr:x>
      <cdr:y>0.94537</cdr:y>
    </cdr:from>
    <cdr:to>
      <cdr:x>0.81615</cdr:x>
      <cdr:y>0.99249</cdr:y>
    </cdr:to>
    <cdr:sp macro="" textlink="">
      <cdr:nvSpPr>
        <cdr:cNvPr id="15" name="TextBox 22">
          <a:extLst xmlns:a="http://schemas.openxmlformats.org/drawingml/2006/main">
            <a:ext uri="{FF2B5EF4-FFF2-40B4-BE49-F238E27FC236}">
              <a16:creationId xmlns:a16="http://schemas.microsoft.com/office/drawing/2014/main" id="{CDED8F98-153B-41D8-8610-2879BE07A74A}"/>
            </a:ext>
          </a:extLst>
        </cdr:cNvPr>
        <cdr:cNvSpPr txBox="1"/>
      </cdr:nvSpPr>
      <cdr:spPr>
        <a:xfrm xmlns:a="http://schemas.openxmlformats.org/drawingml/2006/main">
          <a:off x="8729492" y="6483335"/>
          <a:ext cx="1221033" cy="32316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500" dirty="0"/>
            <a:t>Tenericutes</a:t>
          </a:r>
        </a:p>
      </cdr:txBody>
    </cdr:sp>
  </cdr:relSizeAnchor>
  <cdr:relSizeAnchor xmlns:cdr="http://schemas.openxmlformats.org/drawingml/2006/chartDrawing">
    <cdr:from>
      <cdr:x>0.71049</cdr:x>
      <cdr:y>0.06317</cdr:y>
    </cdr:from>
    <cdr:to>
      <cdr:x>0.83331</cdr:x>
      <cdr:y>0.13273</cdr:y>
    </cdr:to>
    <cdr:sp macro="" textlink="">
      <cdr:nvSpPr>
        <cdr:cNvPr id="16" name="TextBox 16">
          <a:extLst xmlns:a="http://schemas.openxmlformats.org/drawingml/2006/main">
            <a:ext uri="{FF2B5EF4-FFF2-40B4-BE49-F238E27FC236}">
              <a16:creationId xmlns:a16="http://schemas.microsoft.com/office/drawing/2014/main" id="{D49BD276-1671-4667-A796-2EAE625E7116}"/>
            </a:ext>
          </a:extLst>
        </cdr:cNvPr>
        <cdr:cNvSpPr txBox="1"/>
      </cdr:nvSpPr>
      <cdr:spPr>
        <a:xfrm xmlns:a="http://schemas.openxmlformats.org/drawingml/2006/main">
          <a:off x="8662346" y="433227"/>
          <a:ext cx="1497352" cy="4770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500" dirty="0"/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  <cdr:relSizeAnchor xmlns:cdr="http://schemas.openxmlformats.org/drawingml/2006/chartDrawing">
    <cdr:from>
      <cdr:x>0.69933</cdr:x>
      <cdr:y>0.08349</cdr:y>
    </cdr:from>
    <cdr:to>
      <cdr:x>0.70649</cdr:x>
      <cdr:y>0.0922</cdr:y>
    </cdr:to>
    <cdr:sp macro="" textlink="">
      <cdr:nvSpPr>
        <cdr:cNvPr id="17" name="Rectangle 16">
          <a:extLst xmlns:a="http://schemas.openxmlformats.org/drawingml/2006/main">
            <a:ext uri="{FF2B5EF4-FFF2-40B4-BE49-F238E27FC236}">
              <a16:creationId xmlns:a16="http://schemas.microsoft.com/office/drawing/2014/main" id="{FEA6B06D-8B4F-420B-8845-BFE80652D25B}"/>
            </a:ext>
          </a:extLst>
        </cdr:cNvPr>
        <cdr:cNvSpPr/>
      </cdr:nvSpPr>
      <cdr:spPr>
        <a:xfrm xmlns:a="http://schemas.openxmlformats.org/drawingml/2006/main">
          <a:off x="8526214" y="572573"/>
          <a:ext cx="87331" cy="59734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0.77716</cdr:x>
      <cdr:y>0.03441</cdr:y>
    </cdr:from>
    <cdr:to>
      <cdr:x>0.78453</cdr:x>
      <cdr:y>0.04312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4AE86C77-B598-4908-807D-A6830BE3ADCE}"/>
            </a:ext>
          </a:extLst>
        </cdr:cNvPr>
        <cdr:cNvSpPr/>
      </cdr:nvSpPr>
      <cdr:spPr>
        <a:xfrm xmlns:a="http://schemas.openxmlformats.org/drawingml/2006/main">
          <a:off x="9330801" y="235978"/>
          <a:ext cx="88476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0.78979</cdr:x>
      <cdr:y>0.0238</cdr:y>
    </cdr:from>
    <cdr:to>
      <cdr:x>0.83419</cdr:x>
      <cdr:y>0.0597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E1D5E9CB-71C1-4776-AFE2-8FD57FE639E1}"/>
            </a:ext>
          </a:extLst>
        </cdr:cNvPr>
        <cdr:cNvSpPr txBox="1"/>
      </cdr:nvSpPr>
      <cdr:spPr>
        <a:xfrm xmlns:a="http://schemas.openxmlformats.org/drawingml/2006/main">
          <a:off x="9482371" y="163217"/>
          <a:ext cx="533179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Other</a:t>
          </a:r>
        </a:p>
      </cdr:txBody>
    </cdr:sp>
  </cdr:relSizeAnchor>
  <cdr:relSizeAnchor xmlns:cdr="http://schemas.openxmlformats.org/drawingml/2006/chartDrawing">
    <cdr:from>
      <cdr:x>0.77772</cdr:x>
      <cdr:y>0.15436</cdr:y>
    </cdr:from>
    <cdr:to>
      <cdr:x>0.78508</cdr:x>
      <cdr:y>0.16307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D2258A95-29BE-4D9B-94CC-699B81207EA6}"/>
            </a:ext>
          </a:extLst>
        </cdr:cNvPr>
        <cdr:cNvSpPr/>
      </cdr:nvSpPr>
      <cdr:spPr>
        <a:xfrm xmlns:a="http://schemas.openxmlformats.org/drawingml/2006/main">
          <a:off x="9337452" y="1058614"/>
          <a:ext cx="88475" cy="59735"/>
        </a:xfrm>
        <a:prstGeom xmlns:a="http://schemas.openxmlformats.org/drawingml/2006/main" prst="rect">
          <a:avLst/>
        </a:prstGeom>
        <a:solidFill xmlns:a="http://schemas.openxmlformats.org/drawingml/2006/main">
          <a:srgbClr val="C000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0.77525</cdr:x>
      <cdr:y>0.38692</cdr:y>
    </cdr:from>
    <cdr:to>
      <cdr:x>0.78262</cdr:x>
      <cdr:y>0.39563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740191E5-0CBC-433A-B7F4-41D65EF87FFB}"/>
            </a:ext>
          </a:extLst>
        </cdr:cNvPr>
        <cdr:cNvSpPr/>
      </cdr:nvSpPr>
      <cdr:spPr>
        <a:xfrm xmlns:a="http://schemas.openxmlformats.org/drawingml/2006/main">
          <a:off x="9307912" y="2653494"/>
          <a:ext cx="88476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0.78189</cdr:x>
      <cdr:y>0.96734</cdr:y>
    </cdr:from>
    <cdr:to>
      <cdr:x>0.78926</cdr:x>
      <cdr:y>0.97605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90059260-3B63-4F7C-A9EE-306139BF9EE4}"/>
            </a:ext>
          </a:extLst>
        </cdr:cNvPr>
        <cdr:cNvSpPr/>
      </cdr:nvSpPr>
      <cdr:spPr>
        <a:xfrm xmlns:a="http://schemas.openxmlformats.org/drawingml/2006/main">
          <a:off x="9387599" y="6634018"/>
          <a:ext cx="88486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0.78884</cdr:x>
      <cdr:y>0.13938</cdr:y>
    </cdr:from>
    <cdr:to>
      <cdr:x>0.85214</cdr:x>
      <cdr:y>0.17528</cdr:y>
    </cdr:to>
    <cdr:sp macro="" textlink="">
      <cdr:nvSpPr>
        <cdr:cNvPr id="7" name="TextBox 18">
          <a:extLst xmlns:a="http://schemas.openxmlformats.org/drawingml/2006/main">
            <a:ext uri="{FF2B5EF4-FFF2-40B4-BE49-F238E27FC236}">
              <a16:creationId xmlns:a16="http://schemas.microsoft.com/office/drawing/2014/main" id="{B491F6C5-1797-4D8C-B545-2FD548CEB168}"/>
            </a:ext>
          </a:extLst>
        </cdr:cNvPr>
        <cdr:cNvSpPr txBox="1"/>
      </cdr:nvSpPr>
      <cdr:spPr>
        <a:xfrm xmlns:a="http://schemas.openxmlformats.org/drawingml/2006/main">
          <a:off x="9471033" y="955875"/>
          <a:ext cx="760024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Firmicutes</a:t>
          </a:r>
        </a:p>
      </cdr:txBody>
    </cdr:sp>
  </cdr:relSizeAnchor>
  <cdr:relSizeAnchor xmlns:cdr="http://schemas.openxmlformats.org/drawingml/2006/chartDrawing">
    <cdr:from>
      <cdr:x>0.78237</cdr:x>
      <cdr:y>0.3739</cdr:y>
    </cdr:from>
    <cdr:to>
      <cdr:x>0.86357</cdr:x>
      <cdr:y>0.4098</cdr:y>
    </cdr:to>
    <cdr:sp macro="" textlink="">
      <cdr:nvSpPr>
        <cdr:cNvPr id="8" name="TextBox 20">
          <a:extLst xmlns:a="http://schemas.openxmlformats.org/drawingml/2006/main">
            <a:ext uri="{FF2B5EF4-FFF2-40B4-BE49-F238E27FC236}">
              <a16:creationId xmlns:a16="http://schemas.microsoft.com/office/drawing/2014/main" id="{EE32F34F-20A9-44E1-AF95-017A08AFF3B6}"/>
            </a:ext>
          </a:extLst>
        </cdr:cNvPr>
        <cdr:cNvSpPr txBox="1"/>
      </cdr:nvSpPr>
      <cdr:spPr>
        <a:xfrm xmlns:a="http://schemas.openxmlformats.org/drawingml/2006/main">
          <a:off x="9393328" y="2564194"/>
          <a:ext cx="974918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Proteobacteria</a:t>
          </a:r>
        </a:p>
      </cdr:txBody>
    </cdr:sp>
  </cdr:relSizeAnchor>
  <cdr:relSizeAnchor xmlns:cdr="http://schemas.openxmlformats.org/drawingml/2006/chartDrawing">
    <cdr:from>
      <cdr:x>0.7922</cdr:x>
      <cdr:y>0.95261</cdr:y>
    </cdr:from>
    <cdr:to>
      <cdr:x>0.85917</cdr:x>
      <cdr:y>0.98851</cdr:y>
    </cdr:to>
    <cdr:sp macro="" textlink="">
      <cdr:nvSpPr>
        <cdr:cNvPr id="9" name="TextBox 22">
          <a:extLst xmlns:a="http://schemas.openxmlformats.org/drawingml/2006/main">
            <a:ext uri="{FF2B5EF4-FFF2-40B4-BE49-F238E27FC236}">
              <a16:creationId xmlns:a16="http://schemas.microsoft.com/office/drawing/2014/main" id="{8D7FAB5C-0B66-47BC-8A55-6B48D6492980}"/>
            </a:ext>
          </a:extLst>
        </cdr:cNvPr>
        <cdr:cNvSpPr txBox="1"/>
      </cdr:nvSpPr>
      <cdr:spPr>
        <a:xfrm xmlns:a="http://schemas.openxmlformats.org/drawingml/2006/main">
          <a:off x="9511337" y="6532998"/>
          <a:ext cx="804059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Tenericutes</a:t>
          </a:r>
        </a:p>
      </cdr:txBody>
    </cdr:sp>
  </cdr:relSizeAnchor>
  <cdr:relSizeAnchor xmlns:cdr="http://schemas.openxmlformats.org/drawingml/2006/chartDrawing">
    <cdr:from>
      <cdr:x>0.7876</cdr:x>
      <cdr:y>0.07925</cdr:y>
    </cdr:from>
    <cdr:to>
      <cdr:x>0.86772</cdr:x>
      <cdr:y>0.13759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518735CA-5CB5-4E4A-848F-43807C4E6BCD}"/>
            </a:ext>
          </a:extLst>
        </cdr:cNvPr>
        <cdr:cNvSpPr txBox="1"/>
      </cdr:nvSpPr>
      <cdr:spPr>
        <a:xfrm xmlns:a="http://schemas.openxmlformats.org/drawingml/2006/main">
          <a:off x="9456110" y="543501"/>
          <a:ext cx="962018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  <cdr:relSizeAnchor xmlns:cdr="http://schemas.openxmlformats.org/drawingml/2006/chartDrawing">
    <cdr:from>
      <cdr:x>0.77648</cdr:x>
      <cdr:y>0.09249</cdr:y>
    </cdr:from>
    <cdr:to>
      <cdr:x>0.78375</cdr:x>
      <cdr:y>0.1012</cdr:y>
    </cdr:to>
    <cdr:sp macro="" textlink="">
      <cdr:nvSpPr>
        <cdr:cNvPr id="11" name="Rectangle 10">
          <a:extLst xmlns:a="http://schemas.openxmlformats.org/drawingml/2006/main">
            <a:ext uri="{FF2B5EF4-FFF2-40B4-BE49-F238E27FC236}">
              <a16:creationId xmlns:a16="http://schemas.microsoft.com/office/drawing/2014/main" id="{2DCAD8E3-890D-41B0-9A52-0F5A9BB0D81E}"/>
            </a:ext>
          </a:extLst>
        </cdr:cNvPr>
        <cdr:cNvSpPr/>
      </cdr:nvSpPr>
      <cdr:spPr>
        <a:xfrm xmlns:a="http://schemas.openxmlformats.org/drawingml/2006/main">
          <a:off x="9322614" y="634318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0.7795</cdr:x>
      <cdr:y>0.02909</cdr:y>
    </cdr:from>
    <cdr:to>
      <cdr:x>0.78691</cdr:x>
      <cdr:y>0.0378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FDF6F512-2B3A-4CA3-B549-F7FE659C4FCB}"/>
            </a:ext>
          </a:extLst>
        </cdr:cNvPr>
        <cdr:cNvSpPr/>
      </cdr:nvSpPr>
      <cdr:spPr>
        <a:xfrm xmlns:a="http://schemas.openxmlformats.org/drawingml/2006/main">
          <a:off x="9312663" y="199480"/>
          <a:ext cx="88487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0.7945</cdr:x>
      <cdr:y>0.0158</cdr:y>
    </cdr:from>
    <cdr:to>
      <cdr:x>0.83912</cdr:x>
      <cdr:y>0.0517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C239A6BB-ABE6-4DFF-8985-FA061DF31735}"/>
            </a:ext>
          </a:extLst>
        </cdr:cNvPr>
        <cdr:cNvSpPr txBox="1"/>
      </cdr:nvSpPr>
      <cdr:spPr>
        <a:xfrm xmlns:a="http://schemas.openxmlformats.org/drawingml/2006/main">
          <a:off x="9491871" y="108335"/>
          <a:ext cx="533079" cy="24620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Other</a:t>
          </a:r>
        </a:p>
      </cdr:txBody>
    </cdr:sp>
  </cdr:relSizeAnchor>
  <cdr:relSizeAnchor xmlns:cdr="http://schemas.openxmlformats.org/drawingml/2006/chartDrawing">
    <cdr:from>
      <cdr:x>0.78237</cdr:x>
      <cdr:y>0.14636</cdr:y>
    </cdr:from>
    <cdr:to>
      <cdr:x>0.78977</cdr:x>
      <cdr:y>0.15507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418CEE71-4BB0-417A-A349-FCD966525EF1}"/>
            </a:ext>
          </a:extLst>
        </cdr:cNvPr>
        <cdr:cNvSpPr/>
      </cdr:nvSpPr>
      <cdr:spPr>
        <a:xfrm xmlns:a="http://schemas.openxmlformats.org/drawingml/2006/main">
          <a:off x="9346956" y="1003716"/>
          <a:ext cx="88366" cy="59733"/>
        </a:xfrm>
        <a:prstGeom xmlns:a="http://schemas.openxmlformats.org/drawingml/2006/main" prst="rect">
          <a:avLst/>
        </a:prstGeom>
        <a:solidFill xmlns:a="http://schemas.openxmlformats.org/drawingml/2006/main">
          <a:srgbClr val="C000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0.77681</cdr:x>
      <cdr:y>0.37892</cdr:y>
    </cdr:from>
    <cdr:to>
      <cdr:x>0.78422</cdr:x>
      <cdr:y>0.38763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D90FAC18-1F0E-4F02-AA44-9F0A620D72EC}"/>
            </a:ext>
          </a:extLst>
        </cdr:cNvPr>
        <cdr:cNvSpPr/>
      </cdr:nvSpPr>
      <cdr:spPr>
        <a:xfrm xmlns:a="http://schemas.openxmlformats.org/drawingml/2006/main">
          <a:off x="9280517" y="2598631"/>
          <a:ext cx="88526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0.77965</cdr:x>
      <cdr:y>0.958</cdr:y>
    </cdr:from>
    <cdr:to>
      <cdr:x>0.78705</cdr:x>
      <cdr:y>0.96671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762B2EC9-ACFD-4103-A3B2-E920A9E21DEA}"/>
            </a:ext>
          </a:extLst>
        </cdr:cNvPr>
        <cdr:cNvSpPr/>
      </cdr:nvSpPr>
      <cdr:spPr>
        <a:xfrm xmlns:a="http://schemas.openxmlformats.org/drawingml/2006/main">
          <a:off x="9314373" y="6569962"/>
          <a:ext cx="88407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0.79701</cdr:x>
      <cdr:y>0.12937</cdr:y>
    </cdr:from>
    <cdr:to>
      <cdr:x>0.86062</cdr:x>
      <cdr:y>0.16527</cdr:y>
    </cdr:to>
    <cdr:sp macro="" textlink="">
      <cdr:nvSpPr>
        <cdr:cNvPr id="7" name="TextBox 18">
          <a:extLst xmlns:a="http://schemas.openxmlformats.org/drawingml/2006/main">
            <a:ext uri="{FF2B5EF4-FFF2-40B4-BE49-F238E27FC236}">
              <a16:creationId xmlns:a16="http://schemas.microsoft.com/office/drawing/2014/main" id="{D712D0B5-E9EC-44DA-BED7-2199B3A7E51D}"/>
            </a:ext>
          </a:extLst>
        </cdr:cNvPr>
        <cdr:cNvSpPr txBox="1"/>
      </cdr:nvSpPr>
      <cdr:spPr>
        <a:xfrm xmlns:a="http://schemas.openxmlformats.org/drawingml/2006/main">
          <a:off x="9521821" y="887199"/>
          <a:ext cx="759996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Firmicutes</a:t>
          </a:r>
        </a:p>
      </cdr:txBody>
    </cdr:sp>
  </cdr:relSizeAnchor>
  <cdr:relSizeAnchor xmlns:cdr="http://schemas.openxmlformats.org/drawingml/2006/chartDrawing">
    <cdr:from>
      <cdr:x>0.78474</cdr:x>
      <cdr:y>0.36456</cdr:y>
    </cdr:from>
    <cdr:to>
      <cdr:x>0.86634</cdr:x>
      <cdr:y>0.40046</cdr:y>
    </cdr:to>
    <cdr:sp macro="" textlink="">
      <cdr:nvSpPr>
        <cdr:cNvPr id="8" name="TextBox 20">
          <a:extLst xmlns:a="http://schemas.openxmlformats.org/drawingml/2006/main">
            <a:ext uri="{FF2B5EF4-FFF2-40B4-BE49-F238E27FC236}">
              <a16:creationId xmlns:a16="http://schemas.microsoft.com/office/drawing/2014/main" id="{8A592026-13D1-4A49-9F6D-EF74D5516248}"/>
            </a:ext>
          </a:extLst>
        </cdr:cNvPr>
        <cdr:cNvSpPr txBox="1"/>
      </cdr:nvSpPr>
      <cdr:spPr>
        <a:xfrm xmlns:a="http://schemas.openxmlformats.org/drawingml/2006/main">
          <a:off x="9375248" y="2500149"/>
          <a:ext cx="974869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Proteobacteria</a:t>
          </a:r>
        </a:p>
      </cdr:txBody>
    </cdr:sp>
  </cdr:relSizeAnchor>
  <cdr:relSizeAnchor xmlns:cdr="http://schemas.openxmlformats.org/drawingml/2006/chartDrawing">
    <cdr:from>
      <cdr:x>0.79576</cdr:x>
      <cdr:y>0.94126</cdr:y>
    </cdr:from>
    <cdr:to>
      <cdr:x>0.86307</cdr:x>
      <cdr:y>0.97716</cdr:y>
    </cdr:to>
    <cdr:sp macro="" textlink="">
      <cdr:nvSpPr>
        <cdr:cNvPr id="9" name="TextBox 22">
          <a:extLst xmlns:a="http://schemas.openxmlformats.org/drawingml/2006/main">
            <a:ext uri="{FF2B5EF4-FFF2-40B4-BE49-F238E27FC236}">
              <a16:creationId xmlns:a16="http://schemas.microsoft.com/office/drawing/2014/main" id="{582C4E69-882C-45AA-BA5F-8B64454B9BE5}"/>
            </a:ext>
          </a:extLst>
        </cdr:cNvPr>
        <cdr:cNvSpPr txBox="1"/>
      </cdr:nvSpPr>
      <cdr:spPr>
        <a:xfrm xmlns:a="http://schemas.openxmlformats.org/drawingml/2006/main">
          <a:off x="9506949" y="6455157"/>
          <a:ext cx="804148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Tenericutes</a:t>
          </a:r>
        </a:p>
      </cdr:txBody>
    </cdr:sp>
  </cdr:relSizeAnchor>
  <cdr:relSizeAnchor xmlns:cdr="http://schemas.openxmlformats.org/drawingml/2006/chartDrawing">
    <cdr:from>
      <cdr:x>0.79461</cdr:x>
      <cdr:y>0.07527</cdr:y>
    </cdr:from>
    <cdr:to>
      <cdr:x>0.87513</cdr:x>
      <cdr:y>0.13361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22163CD7-E72D-4808-8857-431B309CA919}"/>
            </a:ext>
          </a:extLst>
        </cdr:cNvPr>
        <cdr:cNvSpPr txBox="1"/>
      </cdr:nvSpPr>
      <cdr:spPr>
        <a:xfrm xmlns:a="http://schemas.openxmlformats.org/drawingml/2006/main">
          <a:off x="9493148" y="516182"/>
          <a:ext cx="961942" cy="40009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  <cdr:relSizeAnchor xmlns:cdr="http://schemas.openxmlformats.org/drawingml/2006/chartDrawing">
    <cdr:from>
      <cdr:x>0.77995</cdr:x>
      <cdr:y>0.08646</cdr:y>
    </cdr:from>
    <cdr:to>
      <cdr:x>0.78726</cdr:x>
      <cdr:y>0.09517</cdr:y>
    </cdr:to>
    <cdr:sp macro="" textlink="">
      <cdr:nvSpPr>
        <cdr:cNvPr id="11" name="Rectangle 10">
          <a:extLst xmlns:a="http://schemas.openxmlformats.org/drawingml/2006/main">
            <a:ext uri="{FF2B5EF4-FFF2-40B4-BE49-F238E27FC236}">
              <a16:creationId xmlns:a16="http://schemas.microsoft.com/office/drawing/2014/main" id="{5DC86368-FAA2-44A0-A2DF-13FB592E166D}"/>
            </a:ext>
          </a:extLst>
        </cdr:cNvPr>
        <cdr:cNvSpPr/>
      </cdr:nvSpPr>
      <cdr:spPr>
        <a:xfrm xmlns:a="http://schemas.openxmlformats.org/drawingml/2006/main">
          <a:off x="9318042" y="592975"/>
          <a:ext cx="87331" cy="59734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0.80703</cdr:x>
      <cdr:y>0.0371</cdr:y>
    </cdr:from>
    <cdr:to>
      <cdr:x>0.81466</cdr:x>
      <cdr:y>0.04596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7903D53E-C37A-4C5E-8B56-C2A1F87C1EE1}"/>
            </a:ext>
          </a:extLst>
        </cdr:cNvPr>
        <cdr:cNvSpPr/>
      </cdr:nvSpPr>
      <cdr:spPr>
        <a:xfrm xmlns:a="http://schemas.openxmlformats.org/drawingml/2006/main">
          <a:off x="9363463" y="250280"/>
          <a:ext cx="88487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0.82248</cdr:x>
      <cdr:y>0.02359</cdr:y>
    </cdr:from>
    <cdr:to>
      <cdr:x>0.86843</cdr:x>
      <cdr:y>0.06009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A3B36D0C-B8A3-472D-99AD-B31EE74701E4}"/>
            </a:ext>
          </a:extLst>
        </cdr:cNvPr>
        <cdr:cNvSpPr txBox="1"/>
      </cdr:nvSpPr>
      <cdr:spPr>
        <a:xfrm xmlns:a="http://schemas.openxmlformats.org/drawingml/2006/main">
          <a:off x="9542671" y="159135"/>
          <a:ext cx="533079" cy="24620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Other</a:t>
          </a:r>
        </a:p>
      </cdr:txBody>
    </cdr:sp>
  </cdr:relSizeAnchor>
  <cdr:relSizeAnchor xmlns:cdr="http://schemas.openxmlformats.org/drawingml/2006/chartDrawing">
    <cdr:from>
      <cdr:x>0.80999</cdr:x>
      <cdr:y>0.15633</cdr:y>
    </cdr:from>
    <cdr:to>
      <cdr:x>0.81761</cdr:x>
      <cdr:y>0.16519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CD863FBD-A5EE-4156-85F9-5691913EC379}"/>
            </a:ext>
          </a:extLst>
        </cdr:cNvPr>
        <cdr:cNvSpPr/>
      </cdr:nvSpPr>
      <cdr:spPr>
        <a:xfrm xmlns:a="http://schemas.openxmlformats.org/drawingml/2006/main">
          <a:off x="9397756" y="1054516"/>
          <a:ext cx="88366" cy="59733"/>
        </a:xfrm>
        <a:prstGeom xmlns:a="http://schemas.openxmlformats.org/drawingml/2006/main" prst="rect">
          <a:avLst/>
        </a:prstGeom>
        <a:solidFill xmlns:a="http://schemas.openxmlformats.org/drawingml/2006/main">
          <a:srgbClr val="C000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0.811</cdr:x>
      <cdr:y>0.40844</cdr:y>
    </cdr:from>
    <cdr:to>
      <cdr:x>0.81862</cdr:x>
      <cdr:y>0.41729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4B097A56-F661-4293-915B-3125B95964F8}"/>
            </a:ext>
          </a:extLst>
        </cdr:cNvPr>
        <cdr:cNvSpPr/>
      </cdr:nvSpPr>
      <cdr:spPr>
        <a:xfrm xmlns:a="http://schemas.openxmlformats.org/drawingml/2006/main">
          <a:off x="9409455" y="2755097"/>
          <a:ext cx="88487" cy="59734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0.81787</cdr:x>
      <cdr:y>0.99114</cdr:y>
    </cdr:from>
    <cdr:to>
      <cdr:x>0.8255</cdr:x>
      <cdr:y>1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3F1FA83E-F4C2-41DF-894D-29D1DB6FCB24}"/>
            </a:ext>
          </a:extLst>
        </cdr:cNvPr>
        <cdr:cNvSpPr/>
      </cdr:nvSpPr>
      <cdr:spPr>
        <a:xfrm xmlns:a="http://schemas.openxmlformats.org/drawingml/2006/main">
          <a:off x="9489199" y="6735618"/>
          <a:ext cx="88486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0.82506</cdr:x>
      <cdr:y>0.13906</cdr:y>
    </cdr:from>
    <cdr:to>
      <cdr:x>0.89057</cdr:x>
      <cdr:y>0.17556</cdr:y>
    </cdr:to>
    <cdr:sp macro="" textlink="">
      <cdr:nvSpPr>
        <cdr:cNvPr id="7" name="TextBox 18">
          <a:extLst xmlns:a="http://schemas.openxmlformats.org/drawingml/2006/main">
            <a:ext uri="{FF2B5EF4-FFF2-40B4-BE49-F238E27FC236}">
              <a16:creationId xmlns:a16="http://schemas.microsoft.com/office/drawing/2014/main" id="{7D1B102B-5B30-41DD-B142-A30ED1B4576B}"/>
            </a:ext>
          </a:extLst>
        </cdr:cNvPr>
        <cdr:cNvSpPr txBox="1"/>
      </cdr:nvSpPr>
      <cdr:spPr>
        <a:xfrm xmlns:a="http://schemas.openxmlformats.org/drawingml/2006/main">
          <a:off x="9572621" y="937999"/>
          <a:ext cx="759996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Firmicutes</a:t>
          </a:r>
        </a:p>
      </cdr:txBody>
    </cdr:sp>
  </cdr:relSizeAnchor>
  <cdr:relSizeAnchor xmlns:cdr="http://schemas.openxmlformats.org/drawingml/2006/chartDrawing">
    <cdr:from>
      <cdr:x>0.81837</cdr:x>
      <cdr:y>0.3952</cdr:y>
    </cdr:from>
    <cdr:to>
      <cdr:x>0.90239</cdr:x>
      <cdr:y>0.4317</cdr:y>
    </cdr:to>
    <cdr:sp macro="" textlink="">
      <cdr:nvSpPr>
        <cdr:cNvPr id="8" name="TextBox 20">
          <a:extLst xmlns:a="http://schemas.openxmlformats.org/drawingml/2006/main">
            <a:ext uri="{FF2B5EF4-FFF2-40B4-BE49-F238E27FC236}">
              <a16:creationId xmlns:a16="http://schemas.microsoft.com/office/drawing/2014/main" id="{76DBCE70-7A92-4DC7-9D7A-D8AC4D2F40D5}"/>
            </a:ext>
          </a:extLst>
        </cdr:cNvPr>
        <cdr:cNvSpPr txBox="1"/>
      </cdr:nvSpPr>
      <cdr:spPr>
        <a:xfrm xmlns:a="http://schemas.openxmlformats.org/drawingml/2006/main">
          <a:off x="9494940" y="2665806"/>
          <a:ext cx="974909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Proteobacteria</a:t>
          </a:r>
        </a:p>
      </cdr:txBody>
    </cdr:sp>
  </cdr:relSizeAnchor>
  <cdr:relSizeAnchor xmlns:cdr="http://schemas.openxmlformats.org/drawingml/2006/chartDrawing">
    <cdr:from>
      <cdr:x>0.82854</cdr:x>
      <cdr:y>0.9635</cdr:y>
    </cdr:from>
    <cdr:to>
      <cdr:x>0.89784</cdr:x>
      <cdr:y>1</cdr:y>
    </cdr:to>
    <cdr:sp macro="" textlink="">
      <cdr:nvSpPr>
        <cdr:cNvPr id="9" name="TextBox 22">
          <a:extLst xmlns:a="http://schemas.openxmlformats.org/drawingml/2006/main">
            <a:ext uri="{FF2B5EF4-FFF2-40B4-BE49-F238E27FC236}">
              <a16:creationId xmlns:a16="http://schemas.microsoft.com/office/drawing/2014/main" id="{2D389FBE-4C5C-4293-86F4-9E59594CCBB6}"/>
            </a:ext>
          </a:extLst>
        </cdr:cNvPr>
        <cdr:cNvSpPr txBox="1"/>
      </cdr:nvSpPr>
      <cdr:spPr>
        <a:xfrm xmlns:a="http://schemas.openxmlformats.org/drawingml/2006/main">
          <a:off x="9612937" y="6634598"/>
          <a:ext cx="804059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Tenericutes</a:t>
          </a:r>
        </a:p>
      </cdr:txBody>
    </cdr:sp>
  </cdr:relSizeAnchor>
  <cdr:relSizeAnchor xmlns:cdr="http://schemas.openxmlformats.org/drawingml/2006/chartDrawing">
    <cdr:from>
      <cdr:x>0.80402</cdr:x>
      <cdr:y>0.08405</cdr:y>
    </cdr:from>
    <cdr:to>
      <cdr:x>0.88505</cdr:x>
      <cdr:y>0.14337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4E97148C-7672-4A90-A775-861D5F0823AC}"/>
            </a:ext>
          </a:extLst>
        </cdr:cNvPr>
        <cdr:cNvSpPr txBox="1"/>
      </cdr:nvSpPr>
      <cdr:spPr>
        <a:xfrm xmlns:a="http://schemas.openxmlformats.org/drawingml/2006/main">
          <a:off x="9543948" y="566982"/>
          <a:ext cx="961942" cy="40009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  <cdr:relSizeAnchor xmlns:cdr="http://schemas.openxmlformats.org/drawingml/2006/chartDrawing">
    <cdr:from>
      <cdr:x>0.78926</cdr:x>
      <cdr:y>0.09544</cdr:y>
    </cdr:from>
    <cdr:to>
      <cdr:x>0.79662</cdr:x>
      <cdr:y>0.10429</cdr:y>
    </cdr:to>
    <cdr:sp macro="" textlink="">
      <cdr:nvSpPr>
        <cdr:cNvPr id="11" name="Rectangle 10">
          <a:extLst xmlns:a="http://schemas.openxmlformats.org/drawingml/2006/main">
            <a:ext uri="{FF2B5EF4-FFF2-40B4-BE49-F238E27FC236}">
              <a16:creationId xmlns:a16="http://schemas.microsoft.com/office/drawing/2014/main" id="{B20EF1FB-F9A8-47EC-B7E0-047FBFDF3AE6}"/>
            </a:ext>
          </a:extLst>
        </cdr:cNvPr>
        <cdr:cNvSpPr/>
      </cdr:nvSpPr>
      <cdr:spPr>
        <a:xfrm xmlns:a="http://schemas.openxmlformats.org/drawingml/2006/main">
          <a:off x="9368842" y="643775"/>
          <a:ext cx="87331" cy="59734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0.76169</cdr:x>
      <cdr:y>0.03921</cdr:y>
    </cdr:from>
    <cdr:to>
      <cdr:x>0.76937</cdr:x>
      <cdr:y>0.04792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7C5C630E-3C37-4A8E-8462-4B099616BA35}"/>
            </a:ext>
          </a:extLst>
        </cdr:cNvPr>
        <cdr:cNvSpPr/>
      </cdr:nvSpPr>
      <cdr:spPr>
        <a:xfrm xmlns:a="http://schemas.openxmlformats.org/drawingml/2006/main">
          <a:off x="9146553" y="268915"/>
          <a:ext cx="92202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0.77724</cdr:x>
      <cdr:y>0.02793</cdr:y>
    </cdr:from>
    <cdr:to>
      <cdr:x>0.8235</cdr:x>
      <cdr:y>0.06383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8065C51A-0C86-4F05-A931-997A91C6204E}"/>
            </a:ext>
          </a:extLst>
        </cdr:cNvPr>
        <cdr:cNvSpPr txBox="1"/>
      </cdr:nvSpPr>
      <cdr:spPr>
        <a:xfrm xmlns:a="http://schemas.openxmlformats.org/drawingml/2006/main">
          <a:off x="9333284" y="191555"/>
          <a:ext cx="555454" cy="24620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Other</a:t>
          </a:r>
        </a:p>
      </cdr:txBody>
    </cdr:sp>
  </cdr:relSizeAnchor>
  <cdr:relSizeAnchor xmlns:cdr="http://schemas.openxmlformats.org/drawingml/2006/chartDrawing">
    <cdr:from>
      <cdr:x>0.7639</cdr:x>
      <cdr:y>0.15715</cdr:y>
    </cdr:from>
    <cdr:to>
      <cdr:x>0.77157</cdr:x>
      <cdr:y>0.16586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7B9274C4-9C9C-4056-9F49-56CD7A45687A}"/>
            </a:ext>
          </a:extLst>
        </cdr:cNvPr>
        <cdr:cNvSpPr/>
      </cdr:nvSpPr>
      <cdr:spPr>
        <a:xfrm xmlns:a="http://schemas.openxmlformats.org/drawingml/2006/main">
          <a:off x="9173095" y="1077746"/>
          <a:ext cx="92075" cy="59733"/>
        </a:xfrm>
        <a:prstGeom xmlns:a="http://schemas.openxmlformats.org/drawingml/2006/main" prst="rect">
          <a:avLst/>
        </a:prstGeom>
        <a:solidFill xmlns:a="http://schemas.openxmlformats.org/drawingml/2006/main">
          <a:srgbClr val="C000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0.76645</cdr:x>
      <cdr:y>0.38435</cdr:y>
    </cdr:from>
    <cdr:to>
      <cdr:x>0.77413</cdr:x>
      <cdr:y>0.39306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0A630CDF-3568-4911-9DCC-14C846CA4905}"/>
            </a:ext>
          </a:extLst>
        </cdr:cNvPr>
        <cdr:cNvSpPr/>
      </cdr:nvSpPr>
      <cdr:spPr>
        <a:xfrm xmlns:a="http://schemas.openxmlformats.org/drawingml/2006/main">
          <a:off x="9203665" y="2635882"/>
          <a:ext cx="92201" cy="59734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0.77031</cdr:x>
      <cdr:y>0.95615</cdr:y>
    </cdr:from>
    <cdr:to>
      <cdr:x>0.77798</cdr:x>
      <cdr:y>0.96486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CD02906F-C330-4D78-BE3F-9A9BFCB88886}"/>
            </a:ext>
          </a:extLst>
        </cdr:cNvPr>
        <cdr:cNvSpPr/>
      </cdr:nvSpPr>
      <cdr:spPr>
        <a:xfrm xmlns:a="http://schemas.openxmlformats.org/drawingml/2006/main">
          <a:off x="9249997" y="6557287"/>
          <a:ext cx="92200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0.7764</cdr:x>
      <cdr:y>0.14485</cdr:y>
    </cdr:from>
    <cdr:to>
      <cdr:x>0.84234</cdr:x>
      <cdr:y>0.18075</cdr:y>
    </cdr:to>
    <cdr:sp macro="" textlink="">
      <cdr:nvSpPr>
        <cdr:cNvPr id="7" name="TextBox 18">
          <a:extLst xmlns:a="http://schemas.openxmlformats.org/drawingml/2006/main">
            <a:ext uri="{FF2B5EF4-FFF2-40B4-BE49-F238E27FC236}">
              <a16:creationId xmlns:a16="http://schemas.microsoft.com/office/drawing/2014/main" id="{6B509553-C1DC-47B2-9364-E9F7F722BB80}"/>
            </a:ext>
          </a:extLst>
        </cdr:cNvPr>
        <cdr:cNvSpPr txBox="1"/>
      </cdr:nvSpPr>
      <cdr:spPr>
        <a:xfrm xmlns:a="http://schemas.openxmlformats.org/drawingml/2006/main">
          <a:off x="9323135" y="993394"/>
          <a:ext cx="791897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Firmicutes</a:t>
          </a:r>
        </a:p>
      </cdr:txBody>
    </cdr:sp>
  </cdr:relSizeAnchor>
  <cdr:relSizeAnchor xmlns:cdr="http://schemas.openxmlformats.org/drawingml/2006/chartDrawing">
    <cdr:from>
      <cdr:x>0.77578</cdr:x>
      <cdr:y>0.37133</cdr:y>
    </cdr:from>
    <cdr:to>
      <cdr:x>0.86037</cdr:x>
      <cdr:y>0.40723</cdr:y>
    </cdr:to>
    <cdr:sp macro="" textlink="">
      <cdr:nvSpPr>
        <cdr:cNvPr id="8" name="TextBox 20">
          <a:extLst xmlns:a="http://schemas.openxmlformats.org/drawingml/2006/main">
            <a:ext uri="{FF2B5EF4-FFF2-40B4-BE49-F238E27FC236}">
              <a16:creationId xmlns:a16="http://schemas.microsoft.com/office/drawing/2014/main" id="{37C123E3-492F-4948-A649-F180457AAE5E}"/>
            </a:ext>
          </a:extLst>
        </cdr:cNvPr>
        <cdr:cNvSpPr txBox="1"/>
      </cdr:nvSpPr>
      <cdr:spPr>
        <a:xfrm xmlns:a="http://schemas.openxmlformats.org/drawingml/2006/main">
          <a:off x="9315713" y="2546592"/>
          <a:ext cx="1015831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Proteobacteria</a:t>
          </a:r>
        </a:p>
      </cdr:txBody>
    </cdr:sp>
  </cdr:relSizeAnchor>
  <cdr:relSizeAnchor xmlns:cdr="http://schemas.openxmlformats.org/drawingml/2006/chartDrawing">
    <cdr:from>
      <cdr:x>0.78104</cdr:x>
      <cdr:y>0.94236</cdr:y>
    </cdr:from>
    <cdr:to>
      <cdr:x>0.85081</cdr:x>
      <cdr:y>0.97826</cdr:y>
    </cdr:to>
    <cdr:sp macro="" textlink="">
      <cdr:nvSpPr>
        <cdr:cNvPr id="9" name="TextBox 22">
          <a:extLst xmlns:a="http://schemas.openxmlformats.org/drawingml/2006/main">
            <a:ext uri="{FF2B5EF4-FFF2-40B4-BE49-F238E27FC236}">
              <a16:creationId xmlns:a16="http://schemas.microsoft.com/office/drawing/2014/main" id="{5A870AF6-BDBC-422A-A82E-60727D6DB2A8}"/>
            </a:ext>
          </a:extLst>
        </cdr:cNvPr>
        <cdr:cNvSpPr txBox="1"/>
      </cdr:nvSpPr>
      <cdr:spPr>
        <a:xfrm xmlns:a="http://schemas.openxmlformats.org/drawingml/2006/main">
          <a:off x="9378929" y="6462718"/>
          <a:ext cx="837808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Tenericutes</a:t>
          </a:r>
        </a:p>
      </cdr:txBody>
    </cdr:sp>
  </cdr:relSizeAnchor>
  <cdr:relSizeAnchor xmlns:cdr="http://schemas.openxmlformats.org/drawingml/2006/chartDrawing">
    <cdr:from>
      <cdr:x>0.77243</cdr:x>
      <cdr:y>0.09008</cdr:y>
    </cdr:from>
    <cdr:to>
      <cdr:x>0.85401</cdr:x>
      <cdr:y>0.14842</cdr:y>
    </cdr:to>
    <cdr:sp macro="" textlink="">
      <cdr:nvSpPr>
        <cdr:cNvPr id="11" name="TextBox 16">
          <a:extLst xmlns:a="http://schemas.openxmlformats.org/drawingml/2006/main">
            <a:ext uri="{FF2B5EF4-FFF2-40B4-BE49-F238E27FC236}">
              <a16:creationId xmlns:a16="http://schemas.microsoft.com/office/drawing/2014/main" id="{6A16208F-7C87-4674-8134-67559AEF09E6}"/>
            </a:ext>
          </a:extLst>
        </cdr:cNvPr>
        <cdr:cNvSpPr txBox="1"/>
      </cdr:nvSpPr>
      <cdr:spPr>
        <a:xfrm xmlns:a="http://schemas.openxmlformats.org/drawingml/2006/main">
          <a:off x="9275478" y="617782"/>
          <a:ext cx="979686" cy="40009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  <cdr:relSizeAnchor xmlns:cdr="http://schemas.openxmlformats.org/drawingml/2006/chartDrawing">
    <cdr:from>
      <cdr:x>0.76255</cdr:x>
      <cdr:y>0.10329</cdr:y>
    </cdr:from>
    <cdr:to>
      <cdr:x>0.76996</cdr:x>
      <cdr:y>0.112</cdr:y>
    </cdr:to>
    <cdr:sp macro="" textlink="">
      <cdr:nvSpPr>
        <cdr:cNvPr id="12" name="Rectangle 11">
          <a:extLst xmlns:a="http://schemas.openxmlformats.org/drawingml/2006/main">
            <a:ext uri="{FF2B5EF4-FFF2-40B4-BE49-F238E27FC236}">
              <a16:creationId xmlns:a16="http://schemas.microsoft.com/office/drawing/2014/main" id="{668B15DB-854B-46A2-83A3-3C48C521D118}"/>
            </a:ext>
          </a:extLst>
        </cdr:cNvPr>
        <cdr:cNvSpPr/>
      </cdr:nvSpPr>
      <cdr:spPr>
        <a:xfrm xmlns:a="http://schemas.openxmlformats.org/drawingml/2006/main">
          <a:off x="9156877" y="708360"/>
          <a:ext cx="88942" cy="59734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2T19:59:41.7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6:08.88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CAFFB-7B48-4CE7-8408-54FD297F57A6}" type="datetimeFigureOut">
              <a:rPr lang="en-US" smtClean="0"/>
              <a:t>31-Oct-20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F9025-733E-4351-BC5F-4B9F70F63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4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 is an image of the sea urchin tissue collection after the sea urchin is cut open to remove the gut tissue. In the back you can see a biohazard container with all the biological hazards to be transported and properly discarded.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24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30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65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56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83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47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06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Jaccard Emperor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73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Jaccard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45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Jaccard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08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Jaccard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93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51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Jaccard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42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Jaccard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84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group significance evenness</a:t>
            </a:r>
          </a:p>
          <a:p>
            <a:endParaRPr lang="en-US" dirty="0"/>
          </a:p>
          <a:p>
            <a:r>
              <a:rPr lang="en-US" dirty="0"/>
              <a:t>Species richness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51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059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20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75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713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02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906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9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a frequency distribution by  size classes in histogram.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02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6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58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180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836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29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520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051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161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239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41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640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541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406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416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545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415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041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014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410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91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33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Small</a:t>
            </a:r>
            <a:r>
              <a:rPr lang="en-US"/>
              <a:t>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(1.5+2in)</a:t>
            </a:r>
            <a:r>
              <a:rPr lang="en-US"/>
              <a:t>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Medium</a:t>
            </a:r>
            <a:r>
              <a:rPr lang="en-US"/>
              <a:t>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(2.5+3in)</a:t>
            </a:r>
            <a:r>
              <a:rPr lang="en-US"/>
              <a:t>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Large</a:t>
            </a:r>
            <a:r>
              <a:rPr lang="en-US"/>
              <a:t> (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3.5++)</a:t>
            </a:r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250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Permanova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215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Permanova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109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Permanova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597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</a:t>
            </a:r>
            <a:r>
              <a:rPr lang="en-US" dirty="0" err="1"/>
              <a:t>AllSamples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88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280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Reorder calm medium strong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685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 is an image showing the products of the PCR reactions.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94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labels to sea and land.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35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frequency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14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frequency – cumulative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05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feature alignment 2603 sampling depth</a:t>
            </a:r>
          </a:p>
          <a:p>
            <a:r>
              <a:rPr lang="en-US" dirty="0"/>
              <a:t>Delete alignment.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2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57C0-ABD8-4FE7-8611-A15D8DCDB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6E7849-BFEA-4250-9B35-EE49F3B7D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CF5EE-D1B1-43B2-BD32-E4246B782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31-Oct-20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1CCDB-0397-4614-A08D-9281A72A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CEF38-A247-420A-A996-B49E6AD7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99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8D157-97B3-4CDF-B485-D779AED6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3DCD8-9B67-4D81-B91F-D7FE3655E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CA50C-5925-469F-8B91-81EE9DF0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31-Oct-20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CEEA5-53BD-489C-9A15-D58D57E15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0114F-3E6E-4AE7-84F7-A1EE7BD0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8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3C5224-CB23-4E69-A334-0CB4FC378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00AFC-C671-4CC3-9093-B38DF6FA9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D9E02-DDC3-4F28-88C6-ADDAB14B2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31-Oct-20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CED8F-12D8-47C4-AAB3-89594C604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2DD38-A7B1-460B-9799-630AFF444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6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7F39-65D0-400F-8321-527EC846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CAE41-1CA0-4310-9FF0-16BFB7E83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D2096-8CC3-4D34-871C-421C5F341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31-Oct-20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FC17C-C269-422F-B3A7-1FCF4103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59147-8647-40DB-AA0B-719CE77A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5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3CC5D-48AC-49D0-9E92-BA11A5C2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E472D-A46C-4529-A450-EAC65038B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088E3-9D8C-4CBC-88BA-AB3642F92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31-Oct-20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B8BAB-2186-4266-9C1F-E97C6D97E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9D13F-6869-4C3E-BD29-B687B2CF6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BAA5-C3A7-4C76-BD8E-63D43D43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ACA4B-4D47-4395-8BD9-50F0F5D1DE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4CE1E-2891-45EB-89B8-BDA1ECC2F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9567B-9F9B-4F0C-84F4-536F6BBD7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31-Oct-20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6813A-DA4D-411B-8783-674CA6F62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7F6A8-35BB-4514-A6E8-86D084F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9A28-E1BC-4599-897D-3F8172DB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AFA01-887F-4CD1-BBB7-165E8766F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08195-B3E8-4348-8BE3-694D2C0E7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97C1E-3BF0-4070-85C2-CD5F3DE91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186E95-BDDA-402A-8378-1FE3A00FE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C32303-7DEA-4D7C-8CA4-F17C4234F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31-Oct-20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C2CC24-8F4C-4549-85E0-72289766D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0E7848-D15F-4446-BF6B-C4E52824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0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793B7-9782-467B-8CA6-49908BDF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A9D4B-10CB-4A5A-995E-849B52C5F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31-Oct-20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CBEA3-9C3E-46BA-868D-6985B5F71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F51F69-6D3A-42B9-A435-10FDC02F0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ABBFCC-EAC1-4A7A-A0B8-76D4D2920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31-Oct-20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C6E03-2818-44B8-B905-2A12C8230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75E88-DF4A-44EB-B13E-926A2072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39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9A692-08C5-4B63-A304-0D6ED6A0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90000-235C-4C0A-807B-83B4944A4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92AC7-BF05-4B6A-A3CC-165A46C21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78F95-CEE9-4829-A5E8-DC005A262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31-Oct-20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21EB2-1536-441A-8AFD-C6349B1E8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C3010-607E-43DB-B4A7-407944C4D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08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75E99-0FBD-46D0-A66F-BAE6E72F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9A2E76-6175-4A1F-B12C-B97322DD0B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B940B-8B0A-4688-9D90-86F2F533E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8B1FA-7F24-407E-BB8A-F73811CC9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31-Oct-20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F3AA3-EC5F-4A25-B5F7-652C22DC6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0BA5A-56EF-447D-B8A5-1B581EDE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9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8FCC9-1971-4883-B8A0-02E3BFEBA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6F6DB-F3F3-4FCB-AF1B-F231D8D32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76001-F1CE-4DA7-B6A1-02259513A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CA711-0284-4211-AFF7-4FAFCEC514CC}" type="datetimeFigureOut">
              <a:rPr lang="en-US" smtClean="0"/>
              <a:t>31-Oct-20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E2D2D-D27A-4671-9B6C-1583C4F59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78280-046A-4E83-88A9-5098F8205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9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18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19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20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21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22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23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24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25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26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12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128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29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130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131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132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33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34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35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36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3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138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139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40.em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141.em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142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143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microsoft.com/office/2007/relationships/hdphoto" Target="../media/hdphoto1.wdp"/><Relationship Id="rId9" Type="http://schemas.openxmlformats.org/officeDocument/2006/relationships/image" Target="../media/image151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60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microsoft.com/office/2007/relationships/hdphoto" Target="../media/hdphoto2.wdp"/><Relationship Id="rId10" Type="http://schemas.openxmlformats.org/officeDocument/2006/relationships/image" Target="../media/image166.png"/><Relationship Id="rId4" Type="http://schemas.openxmlformats.org/officeDocument/2006/relationships/image" Target="../media/image161.png"/><Relationship Id="rId9" Type="http://schemas.openxmlformats.org/officeDocument/2006/relationships/image" Target="../media/image165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customXml" Target="../ink/ink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14.emf"/><Relationship Id="rId4" Type="http://schemas.openxmlformats.org/officeDocument/2006/relationships/oleObject" Target="../embeddings/oleObject3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15.emf"/><Relationship Id="rId4" Type="http://schemas.openxmlformats.org/officeDocument/2006/relationships/oleObject" Target="../embeddings/oleObject4.bin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6.emf"/><Relationship Id="rId4" Type="http://schemas.openxmlformats.org/officeDocument/2006/relationships/oleObject" Target="../embeddings/oleObject5.bin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5932-74B8-4730-A7B1-0F3FC5AE57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04A5B-AC29-4F2B-BF86-BA5754A664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Collection info</a:t>
            </a:r>
          </a:p>
        </p:txBody>
      </p:sp>
    </p:spTree>
    <p:extLst>
      <p:ext uri="{BB962C8B-B14F-4D97-AF65-F5344CB8AC3E}">
        <p14:creationId xmlns:p14="http://schemas.microsoft.com/office/powerpoint/2010/main" val="1765149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0C5B4EC-1DC9-4F8B-9BD9-9966C2F0E2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6918642"/>
              </p:ext>
            </p:extLst>
          </p:nvPr>
        </p:nvGraphicFramePr>
        <p:xfrm>
          <a:off x="643467" y="643466"/>
          <a:ext cx="10905066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591875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8020254-7B9C-45EF-B3C5-C78ADDF26C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629905"/>
              </p:ext>
            </p:extLst>
          </p:nvPr>
        </p:nvGraphicFramePr>
        <p:xfrm>
          <a:off x="1685925" y="244475"/>
          <a:ext cx="8639175" cy="648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5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5925" y="244475"/>
                        <a:ext cx="8639175" cy="6483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21990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B86E38-0E1F-4CB4-A0AC-DDC4BD93A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4228096"/>
              </p:ext>
            </p:extLst>
          </p:nvPr>
        </p:nvGraphicFramePr>
        <p:xfrm>
          <a:off x="1323975" y="161925"/>
          <a:ext cx="8721725" cy="654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9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3975" y="161925"/>
                        <a:ext cx="8721725" cy="6545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39661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776631B-B245-4D54-9EF8-5B2498590F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067266"/>
              </p:ext>
            </p:extLst>
          </p:nvPr>
        </p:nvGraphicFramePr>
        <p:xfrm>
          <a:off x="1704975" y="161925"/>
          <a:ext cx="8448675" cy="6340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3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4975" y="161925"/>
                        <a:ext cx="8448675" cy="63403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36797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92DF19F-AE41-4497-B5E5-C52DED06DD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757213"/>
              </p:ext>
            </p:extLst>
          </p:nvPr>
        </p:nvGraphicFramePr>
        <p:xfrm>
          <a:off x="1355725" y="72987"/>
          <a:ext cx="8943975" cy="671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7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5725" y="72987"/>
                        <a:ext cx="8943975" cy="6712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01890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AC7D8C1-59C4-4678-AC87-52F371C542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051713"/>
              </p:ext>
            </p:extLst>
          </p:nvPr>
        </p:nvGraphicFramePr>
        <p:xfrm>
          <a:off x="1057275" y="1"/>
          <a:ext cx="9020175" cy="6769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1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7275" y="1"/>
                        <a:ext cx="9020175" cy="6769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39392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7AA590D-29D4-4BF0-B11E-3FA9CD67AB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488766"/>
              </p:ext>
            </p:extLst>
          </p:nvPr>
        </p:nvGraphicFramePr>
        <p:xfrm>
          <a:off x="1222375" y="93556"/>
          <a:ext cx="9013825" cy="6764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4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2375" y="93556"/>
                        <a:ext cx="9013825" cy="6764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79035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ABAA6A4-AF41-4CEF-B3EC-3777BD8F4A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492614"/>
              </p:ext>
            </p:extLst>
          </p:nvPr>
        </p:nvGraphicFramePr>
        <p:xfrm>
          <a:off x="1374775" y="180208"/>
          <a:ext cx="8658225" cy="6497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8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4775" y="180208"/>
                        <a:ext cx="8658225" cy="6497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86146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418A830-A98F-43C3-82C6-95A926A103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473917"/>
              </p:ext>
            </p:extLst>
          </p:nvPr>
        </p:nvGraphicFramePr>
        <p:xfrm>
          <a:off x="1355725" y="123024"/>
          <a:ext cx="8810625" cy="6611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2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5725" y="123024"/>
                        <a:ext cx="8810625" cy="6611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89452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13A1A1D-2558-481E-AB83-CE8212A7B1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234779"/>
              </p:ext>
            </p:extLst>
          </p:nvPr>
        </p:nvGraphicFramePr>
        <p:xfrm>
          <a:off x="1368425" y="115876"/>
          <a:ext cx="8829675" cy="6626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6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8425" y="115876"/>
                        <a:ext cx="8829675" cy="6626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51017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2E6DF5D-CE94-411C-A8D5-2FEF9EF7D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760941"/>
              </p:ext>
            </p:extLst>
          </p:nvPr>
        </p:nvGraphicFramePr>
        <p:xfrm>
          <a:off x="1279525" y="94432"/>
          <a:ext cx="8886825" cy="6669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0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9525" y="94432"/>
                        <a:ext cx="8886825" cy="6669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9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676CE1E-E6E2-4AA2-A429-B8D83FA466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1265426"/>
              </p:ext>
            </p:extLst>
          </p:nvPr>
        </p:nvGraphicFramePr>
        <p:xfrm>
          <a:off x="358018" y="0"/>
          <a:ext cx="1151950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444676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14E5A02-74BA-4F85-B5D2-E9BD8A0A2F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0604104"/>
              </p:ext>
            </p:extLst>
          </p:nvPr>
        </p:nvGraphicFramePr>
        <p:xfrm>
          <a:off x="1412875" y="175443"/>
          <a:ext cx="8670925" cy="6507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74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2875" y="175443"/>
                        <a:ext cx="8670925" cy="6507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34738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E5E8727-3BD4-4EFE-8A2B-423237FE5A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134571"/>
              </p:ext>
            </p:extLst>
          </p:nvPr>
        </p:nvGraphicFramePr>
        <p:xfrm>
          <a:off x="1228725" y="173060"/>
          <a:ext cx="8677275" cy="6511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8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8725" y="173060"/>
                        <a:ext cx="8677275" cy="6511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52643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14294E2-7E24-4DCD-8B32-98D015504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135511"/>
              </p:ext>
            </p:extLst>
          </p:nvPr>
        </p:nvGraphicFramePr>
        <p:xfrm>
          <a:off x="1349375" y="117475"/>
          <a:ext cx="8626567" cy="647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2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9375" y="117475"/>
                        <a:ext cx="8626567" cy="6473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86642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B8985FF-F9FE-44B2-90CB-00E4290657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464606"/>
              </p:ext>
            </p:extLst>
          </p:nvPr>
        </p:nvGraphicFramePr>
        <p:xfrm>
          <a:off x="1336675" y="117475"/>
          <a:ext cx="8289925" cy="622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5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6675" y="117475"/>
                        <a:ext cx="8289925" cy="622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55070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473C230-5B0E-4014-BAD4-A9D9434687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609265"/>
              </p:ext>
            </p:extLst>
          </p:nvPr>
        </p:nvGraphicFramePr>
        <p:xfrm>
          <a:off x="1355725" y="136525"/>
          <a:ext cx="8670925" cy="6507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9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5725" y="136525"/>
                        <a:ext cx="8670925" cy="6507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53634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1BCEF8B-4A78-4EE1-B8BB-8DF81F5B1F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91598"/>
              </p:ext>
            </p:extLst>
          </p:nvPr>
        </p:nvGraphicFramePr>
        <p:xfrm>
          <a:off x="1381125" y="92075"/>
          <a:ext cx="8524875" cy="6397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3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1125" y="92075"/>
                        <a:ext cx="8524875" cy="6397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60353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88133C6-A033-4180-840C-DE6675DBB5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225282"/>
              </p:ext>
            </p:extLst>
          </p:nvPr>
        </p:nvGraphicFramePr>
        <p:xfrm>
          <a:off x="1319072" y="146851"/>
          <a:ext cx="8747125" cy="6564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7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19072" y="146851"/>
                        <a:ext cx="8747125" cy="6564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02794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AA2596D-49AC-49F4-AD1B-0A1766785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043084"/>
              </p:ext>
            </p:extLst>
          </p:nvPr>
        </p:nvGraphicFramePr>
        <p:xfrm>
          <a:off x="1362075" y="130175"/>
          <a:ext cx="8406566" cy="630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1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2075" y="130175"/>
                        <a:ext cx="8406566" cy="6308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45576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CAA3051-2A3E-42E1-8AF4-3796322215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610247"/>
              </p:ext>
            </p:extLst>
          </p:nvPr>
        </p:nvGraphicFramePr>
        <p:xfrm>
          <a:off x="1349375" y="161925"/>
          <a:ext cx="8766175" cy="6578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5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9375" y="161925"/>
                        <a:ext cx="8766175" cy="6578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410019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32B68D5-6F06-4ADC-9F3A-DCB28E2BF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358722"/>
              </p:ext>
            </p:extLst>
          </p:nvPr>
        </p:nvGraphicFramePr>
        <p:xfrm>
          <a:off x="1431925" y="271462"/>
          <a:ext cx="8415028" cy="631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9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1925" y="271462"/>
                        <a:ext cx="8415028" cy="6315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7582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E0182FF-32B8-4549-A6AA-7AC2F6C98B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5185028"/>
              </p:ext>
            </p:extLst>
          </p:nvPr>
        </p:nvGraphicFramePr>
        <p:xfrm>
          <a:off x="328990" y="38706"/>
          <a:ext cx="11688839" cy="6819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104609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9F42284-6CE1-4177-8EAC-D6C4E4A5B3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043476"/>
              </p:ext>
            </p:extLst>
          </p:nvPr>
        </p:nvGraphicFramePr>
        <p:xfrm>
          <a:off x="1171575" y="89666"/>
          <a:ext cx="8899525" cy="6678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13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1575" y="89666"/>
                        <a:ext cx="8899525" cy="6678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99402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BA0238D-DA96-48BD-BEA3-F6B6898254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1985179"/>
              </p:ext>
            </p:extLst>
          </p:nvPr>
        </p:nvGraphicFramePr>
        <p:xfrm>
          <a:off x="1343025" y="187325"/>
          <a:ext cx="8924925" cy="6697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7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3025" y="187325"/>
                        <a:ext cx="8924925" cy="6697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50943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A50EF15-7F8B-4273-A72F-986CD28359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446690"/>
              </p:ext>
            </p:extLst>
          </p:nvPr>
        </p:nvGraphicFramePr>
        <p:xfrm>
          <a:off x="1520825" y="123826"/>
          <a:ext cx="8632825" cy="6478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61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0825" y="123826"/>
                        <a:ext cx="8632825" cy="64785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1076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DC866BA-36F9-4C00-88D5-82C8BAF3EC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505173"/>
              </p:ext>
            </p:extLst>
          </p:nvPr>
        </p:nvGraphicFramePr>
        <p:xfrm>
          <a:off x="1628775" y="113493"/>
          <a:ext cx="8836025" cy="663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5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8775" y="113493"/>
                        <a:ext cx="8836025" cy="663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01111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681D569-54A9-49CD-A67A-3E7A3E219C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728722"/>
              </p:ext>
            </p:extLst>
          </p:nvPr>
        </p:nvGraphicFramePr>
        <p:xfrm>
          <a:off x="1925637" y="396875"/>
          <a:ext cx="8340725" cy="625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9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5637" y="396875"/>
                        <a:ext cx="8340725" cy="625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12290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1054871-E274-4720-8787-631C2FDC5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110789"/>
              </p:ext>
            </p:extLst>
          </p:nvPr>
        </p:nvGraphicFramePr>
        <p:xfrm>
          <a:off x="1597025" y="142875"/>
          <a:ext cx="8683625" cy="6516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3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7025" y="142875"/>
                        <a:ext cx="8683625" cy="6516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204741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390CF29-CBA0-4611-9D99-F61917BF4C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724619"/>
              </p:ext>
            </p:extLst>
          </p:nvPr>
        </p:nvGraphicFramePr>
        <p:xfrm>
          <a:off x="16081" y="0"/>
          <a:ext cx="12148457" cy="6858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9C9E0C6-D761-4678-9B87-19B7AF678197}"/>
              </a:ext>
            </a:extLst>
          </p:cNvPr>
          <p:cNvSpPr/>
          <p:nvPr/>
        </p:nvSpPr>
        <p:spPr>
          <a:xfrm>
            <a:off x="9791612" y="195773"/>
            <a:ext cx="87305" cy="597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BE37A5-A92D-4347-94BF-2B42B86F14BE}"/>
              </a:ext>
            </a:extLst>
          </p:cNvPr>
          <p:cNvSpPr txBox="1"/>
          <p:nvPr/>
        </p:nvSpPr>
        <p:spPr>
          <a:xfrm>
            <a:off x="9874599" y="100573"/>
            <a:ext cx="526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Other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36B26-80AA-4D9B-8C9F-92A72C3ACD37}"/>
              </a:ext>
            </a:extLst>
          </p:cNvPr>
          <p:cNvSpPr/>
          <p:nvPr/>
        </p:nvSpPr>
        <p:spPr>
          <a:xfrm>
            <a:off x="9787294" y="627773"/>
            <a:ext cx="87305" cy="5973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F58437-2BC8-4F4C-ACFB-252DF1385225}"/>
              </a:ext>
            </a:extLst>
          </p:cNvPr>
          <p:cNvSpPr/>
          <p:nvPr/>
        </p:nvSpPr>
        <p:spPr>
          <a:xfrm>
            <a:off x="9791612" y="985278"/>
            <a:ext cx="87305" cy="5973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330FBC-0D33-4D95-A96D-5992477068F7}"/>
              </a:ext>
            </a:extLst>
          </p:cNvPr>
          <p:cNvSpPr/>
          <p:nvPr/>
        </p:nvSpPr>
        <p:spPr>
          <a:xfrm>
            <a:off x="9791612" y="2562801"/>
            <a:ext cx="87305" cy="597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3221F6-EA4B-4104-91AC-89D3290B8E7F}"/>
              </a:ext>
            </a:extLst>
          </p:cNvPr>
          <p:cNvSpPr/>
          <p:nvPr/>
        </p:nvSpPr>
        <p:spPr>
          <a:xfrm>
            <a:off x="9812602" y="6533429"/>
            <a:ext cx="87305" cy="597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39E01A-4890-4101-B2D4-13400DC096BF}"/>
              </a:ext>
            </a:extLst>
          </p:cNvPr>
          <p:cNvSpPr txBox="1"/>
          <p:nvPr/>
        </p:nvSpPr>
        <p:spPr>
          <a:xfrm>
            <a:off x="9870302" y="525735"/>
            <a:ext cx="962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Bacteroidetes</a:t>
            </a:r>
          </a:p>
          <a:p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6AD71A-F58B-4EAE-9964-1C622AD15C15}"/>
              </a:ext>
            </a:extLst>
          </p:cNvPr>
          <p:cNvSpPr txBox="1"/>
          <p:nvPr/>
        </p:nvSpPr>
        <p:spPr>
          <a:xfrm>
            <a:off x="9878917" y="895978"/>
            <a:ext cx="749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Firmicutes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C1B287-AE10-49EA-B592-680216225D43}"/>
              </a:ext>
            </a:extLst>
          </p:cNvPr>
          <p:cNvSpPr txBox="1"/>
          <p:nvPr/>
        </p:nvSpPr>
        <p:spPr>
          <a:xfrm>
            <a:off x="9830946" y="2473501"/>
            <a:ext cx="962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Proteobacteria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B32AD4-9874-405A-B65E-9E30BB380C04}"/>
              </a:ext>
            </a:extLst>
          </p:cNvPr>
          <p:cNvSpPr txBox="1"/>
          <p:nvPr/>
        </p:nvSpPr>
        <p:spPr>
          <a:xfrm>
            <a:off x="9915199" y="6440187"/>
            <a:ext cx="7935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Tenericutes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F0A916-C7F9-489F-85EC-85BA53F17A11}"/>
              </a:ext>
            </a:extLst>
          </p:cNvPr>
          <p:cNvSpPr txBox="1"/>
          <p:nvPr/>
        </p:nvSpPr>
        <p:spPr>
          <a:xfrm>
            <a:off x="631371" y="6563296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Rincon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4A84B85-CE3D-4B1D-89D3-FB4CB00CB792}"/>
              </a:ext>
            </a:extLst>
          </p:cNvPr>
          <p:cNvCxnSpPr/>
          <p:nvPr/>
        </p:nvCxnSpPr>
        <p:spPr>
          <a:xfrm>
            <a:off x="2601686" y="6318368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5E68D5-6CA6-4100-9E6D-C4BBE36DDBF9}"/>
              </a:ext>
            </a:extLst>
          </p:cNvPr>
          <p:cNvCxnSpPr>
            <a:cxnSpLocks/>
          </p:cNvCxnSpPr>
          <p:nvPr/>
        </p:nvCxnSpPr>
        <p:spPr>
          <a:xfrm>
            <a:off x="3260272" y="6329185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192D1BC-3730-4FE1-A108-2362E48998A1}"/>
              </a:ext>
            </a:extLst>
          </p:cNvPr>
          <p:cNvCxnSpPr>
            <a:cxnSpLocks/>
          </p:cNvCxnSpPr>
          <p:nvPr/>
        </p:nvCxnSpPr>
        <p:spPr>
          <a:xfrm>
            <a:off x="4327072" y="6318368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78B503-09DF-455D-9F37-E8269B76BC91}"/>
              </a:ext>
            </a:extLst>
          </p:cNvPr>
          <p:cNvCxnSpPr>
            <a:cxnSpLocks/>
          </p:cNvCxnSpPr>
          <p:nvPr/>
        </p:nvCxnSpPr>
        <p:spPr>
          <a:xfrm>
            <a:off x="5399315" y="6331185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5B01DB1-1EB9-4330-B829-B3AF4E2AE4C3}"/>
              </a:ext>
            </a:extLst>
          </p:cNvPr>
          <p:cNvCxnSpPr>
            <a:cxnSpLocks/>
          </p:cNvCxnSpPr>
          <p:nvPr/>
        </p:nvCxnSpPr>
        <p:spPr>
          <a:xfrm>
            <a:off x="6662058" y="6330043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F2D45D-28CE-478B-8964-6D9671736677}"/>
              </a:ext>
            </a:extLst>
          </p:cNvPr>
          <p:cNvCxnSpPr>
            <a:cxnSpLocks/>
          </p:cNvCxnSpPr>
          <p:nvPr/>
        </p:nvCxnSpPr>
        <p:spPr>
          <a:xfrm>
            <a:off x="7140535" y="6318368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064864-153B-44B2-B76E-7EAB4149E93C}"/>
              </a:ext>
            </a:extLst>
          </p:cNvPr>
          <p:cNvCxnSpPr>
            <a:cxnSpLocks/>
          </p:cNvCxnSpPr>
          <p:nvPr/>
        </p:nvCxnSpPr>
        <p:spPr>
          <a:xfrm>
            <a:off x="9056915" y="6326094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C77A4BE-E66A-4A33-909A-366E8E555DCA}"/>
              </a:ext>
            </a:extLst>
          </p:cNvPr>
          <p:cNvSpPr txBox="1"/>
          <p:nvPr/>
        </p:nvSpPr>
        <p:spPr>
          <a:xfrm>
            <a:off x="2022022" y="6563296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Ponce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27268-EB1D-4130-B0F5-CBE58E079CD8}"/>
              </a:ext>
            </a:extLst>
          </p:cNvPr>
          <p:cNvSpPr txBox="1"/>
          <p:nvPr/>
        </p:nvSpPr>
        <p:spPr>
          <a:xfrm>
            <a:off x="2879270" y="6573824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Isabella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4CD321E-5807-44E4-AD2E-F08C194B5F05}"/>
              </a:ext>
            </a:extLst>
          </p:cNvPr>
          <p:cNvSpPr txBox="1"/>
          <p:nvPr/>
        </p:nvSpPr>
        <p:spPr>
          <a:xfrm>
            <a:off x="3973286" y="6590072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Luquillo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F3AC82-81CF-463F-856F-B497A9081DA2}"/>
              </a:ext>
            </a:extLst>
          </p:cNvPr>
          <p:cNvSpPr txBox="1"/>
          <p:nvPr/>
        </p:nvSpPr>
        <p:spPr>
          <a:xfrm>
            <a:off x="5184320" y="6573824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Culebra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F0B496-F19F-4E21-8A05-5DFFB6229A88}"/>
              </a:ext>
            </a:extLst>
          </p:cNvPr>
          <p:cNvSpPr txBox="1"/>
          <p:nvPr/>
        </p:nvSpPr>
        <p:spPr>
          <a:xfrm>
            <a:off x="5998030" y="6557576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Guayama</a:t>
            </a:r>
            <a:endParaRPr lang="en-US" sz="9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7D76E5-3E1A-48C6-9DD1-81E50BFC4B1B}"/>
              </a:ext>
            </a:extLst>
          </p:cNvPr>
          <p:cNvSpPr txBox="1"/>
          <p:nvPr/>
        </p:nvSpPr>
        <p:spPr>
          <a:xfrm>
            <a:off x="7206344" y="6562620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Ceiba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0C3583-2631-4152-8E2C-C56748DB6879}"/>
              </a:ext>
            </a:extLst>
          </p:cNvPr>
          <p:cNvSpPr txBox="1"/>
          <p:nvPr/>
        </p:nvSpPr>
        <p:spPr>
          <a:xfrm>
            <a:off x="8501743" y="6534313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Guanica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9097850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4544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6C792A1-1458-4D64-B84A-D6D0B35B79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7661607"/>
              </p:ext>
            </p:extLst>
          </p:nvPr>
        </p:nvGraphicFramePr>
        <p:xfrm>
          <a:off x="138375" y="0"/>
          <a:ext cx="11915249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280617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983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A202-4FE7-4312-B714-48191D5374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16S</a:t>
            </a:r>
          </a:p>
        </p:txBody>
      </p:sp>
    </p:spTree>
    <p:extLst>
      <p:ext uri="{BB962C8B-B14F-4D97-AF65-F5344CB8AC3E}">
        <p14:creationId xmlns:p14="http://schemas.microsoft.com/office/powerpoint/2010/main" val="3415044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35FFE7A-51F8-41EC-84A1-AACF200E7D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0586337"/>
              </p:ext>
            </p:extLst>
          </p:nvPr>
        </p:nvGraphicFramePr>
        <p:xfrm>
          <a:off x="179514" y="0"/>
          <a:ext cx="12012486" cy="6905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7288333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08423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F78D13D-218D-43B8-AC3E-7ED17FBE2F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733794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E93DDAB-4269-4ED2-8B29-C97E3BA451D2}"/>
              </a:ext>
            </a:extLst>
          </p:cNvPr>
          <p:cNvSpPr/>
          <p:nvPr/>
        </p:nvSpPr>
        <p:spPr>
          <a:xfrm>
            <a:off x="8531069" y="166630"/>
            <a:ext cx="88412" cy="597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4F35C1-A3A2-4F5B-81AE-0A684F5167CB}"/>
              </a:ext>
            </a:extLst>
          </p:cNvPr>
          <p:cNvSpPr/>
          <p:nvPr/>
        </p:nvSpPr>
        <p:spPr>
          <a:xfrm>
            <a:off x="8532380" y="974078"/>
            <a:ext cx="88532" cy="5973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52357F-D332-4735-88C2-830912E4E4FA}"/>
              </a:ext>
            </a:extLst>
          </p:cNvPr>
          <p:cNvSpPr/>
          <p:nvPr/>
        </p:nvSpPr>
        <p:spPr>
          <a:xfrm>
            <a:off x="8530949" y="2587163"/>
            <a:ext cx="88532" cy="5973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4483D6-BCA3-458C-B1D5-4316AE11B9F3}"/>
              </a:ext>
            </a:extLst>
          </p:cNvPr>
          <p:cNvSpPr/>
          <p:nvPr/>
        </p:nvSpPr>
        <p:spPr>
          <a:xfrm>
            <a:off x="8543827" y="6631636"/>
            <a:ext cx="88532" cy="597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755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57316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8E451E1-B172-436A-8450-5E2861179D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3474029"/>
              </p:ext>
            </p:extLst>
          </p:nvPr>
        </p:nvGraphicFramePr>
        <p:xfrm>
          <a:off x="228599" y="0"/>
          <a:ext cx="1200626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98056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8086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A7D7CC2-2470-4E2C-8C38-536AB80ED7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7976868"/>
              </p:ext>
            </p:extLst>
          </p:nvPr>
        </p:nvGraphicFramePr>
        <p:xfrm>
          <a:off x="156228" y="0"/>
          <a:ext cx="1194693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2778007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05589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1CD41478-1575-45B4-8652-F629EACFC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7" y="0"/>
            <a:ext cx="11942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0113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5012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941301-F0E9-4DB2-B5A6-1B698674E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746" y="114592"/>
            <a:ext cx="9902858" cy="6592579"/>
          </a:xfrm>
          <a:prstGeom prst="rect">
            <a:avLst/>
          </a:prstGeom>
        </p:spPr>
      </p:pic>
      <p:pic>
        <p:nvPicPr>
          <p:cNvPr id="2" name="Picture 2" descr="location pin connectsafely 21504">
            <a:extLst>
              <a:ext uri="{FF2B5EF4-FFF2-40B4-BE49-F238E27FC236}">
                <a16:creationId xmlns:a16="http://schemas.microsoft.com/office/drawing/2014/main" id="{936EE67B-EB64-414F-BDFD-8E338010D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426" y="4271913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cation pin connectsafely 21504">
            <a:extLst>
              <a:ext uri="{FF2B5EF4-FFF2-40B4-BE49-F238E27FC236}">
                <a16:creationId xmlns:a16="http://schemas.microsoft.com/office/drawing/2014/main" id="{C89B7EC5-2A8C-4AE5-A57F-2AA21CAB1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409" y="4233860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ocation pin connectsafely 21504">
            <a:extLst>
              <a:ext uri="{FF2B5EF4-FFF2-40B4-BE49-F238E27FC236}">
                <a16:creationId xmlns:a16="http://schemas.microsoft.com/office/drawing/2014/main" id="{B2637D4D-8039-402C-B8E6-C8BCC2149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938" y="4294564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cation pin connectsafely 21504">
            <a:extLst>
              <a:ext uri="{FF2B5EF4-FFF2-40B4-BE49-F238E27FC236}">
                <a16:creationId xmlns:a16="http://schemas.microsoft.com/office/drawing/2014/main" id="{33F6022D-6177-43F6-B793-6A2B876F9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58" y="3613844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ocation pin connectsafely 21504">
            <a:extLst>
              <a:ext uri="{FF2B5EF4-FFF2-40B4-BE49-F238E27FC236}">
                <a16:creationId xmlns:a16="http://schemas.microsoft.com/office/drawing/2014/main" id="{E1A75DA7-3A3C-426F-84C5-DEF4A56E4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878" y="3262016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location pin connectsafely 21504">
            <a:extLst>
              <a:ext uri="{FF2B5EF4-FFF2-40B4-BE49-F238E27FC236}">
                <a16:creationId xmlns:a16="http://schemas.microsoft.com/office/drawing/2014/main" id="{5EA4E315-7846-45F6-ACA5-2CB9812AA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61" y="2940953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ocation pin connectsafely 21504">
            <a:extLst>
              <a:ext uri="{FF2B5EF4-FFF2-40B4-BE49-F238E27FC236}">
                <a16:creationId xmlns:a16="http://schemas.microsoft.com/office/drawing/2014/main" id="{EA0DAC18-B0A5-4073-9D4A-C173ED2D7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138" y="3429000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ocation pin connectsafely 21504">
            <a:extLst>
              <a:ext uri="{FF2B5EF4-FFF2-40B4-BE49-F238E27FC236}">
                <a16:creationId xmlns:a16="http://schemas.microsoft.com/office/drawing/2014/main" id="{282DFB33-1963-4E62-81EE-9B04D926C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178" y="3429000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06584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48C8D20-32AC-436B-BD59-C9370BD776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1407431"/>
              </p:ext>
            </p:extLst>
          </p:nvPr>
        </p:nvGraphicFramePr>
        <p:xfrm>
          <a:off x="321648" y="59734"/>
          <a:ext cx="11870352" cy="6745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0DC0E6D-0321-4E66-A5D5-D96626566E18}"/>
                  </a:ext>
                </a:extLst>
              </p14:cNvPr>
              <p14:cNvContentPartPr/>
              <p14:nvPr/>
            </p14:nvContentPartPr>
            <p14:xfrm>
              <a:off x="-680477" y="625697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0DC0E6D-0321-4E66-A5D5-D96626566E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16477" y="589697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00303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03196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018993C-0CAE-4BF4-8204-377FDC867C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1590488"/>
              </p:ext>
            </p:extLst>
          </p:nvPr>
        </p:nvGraphicFramePr>
        <p:xfrm>
          <a:off x="183799" y="0"/>
          <a:ext cx="12008201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1995131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2533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necklace&#10;&#10;Description automatically generated">
            <a:extLst>
              <a:ext uri="{FF2B5EF4-FFF2-40B4-BE49-F238E27FC236}">
                <a16:creationId xmlns:a16="http://schemas.microsoft.com/office/drawing/2014/main" id="{12CFB7CE-323E-423C-8739-D33E16F25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1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chart&#10;&#10;Description automatically generated">
            <a:extLst>
              <a:ext uri="{FF2B5EF4-FFF2-40B4-BE49-F238E27FC236}">
                <a16:creationId xmlns:a16="http://schemas.microsoft.com/office/drawing/2014/main" id="{5DB49BE8-FB9A-4CB0-845D-9FEA52578A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78" b="92622" l="6942" r="12864">
                        <a14:foregroundMark x1="9393" y1="92711" x2="9597" y2="86044"/>
                        <a14:foregroundMark x1="9801" y1="88978" x2="9954" y2="33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64" t="2010" r="86387" b="5997"/>
          <a:stretch/>
        </p:blipFill>
        <p:spPr>
          <a:xfrm>
            <a:off x="1649405" y="1739400"/>
            <a:ext cx="713258" cy="1318430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62125804-5775-451F-9C0F-9D3AFBD651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33" b="92711" l="15263" r="21031">
                        <a14:foregroundMark x1="15009" y1="50611" x2="14906" y2="56533"/>
                        <a14:foregroundMark x1="15156" y1="42188" x2="15067" y2="47303"/>
                        <a14:foregroundMark x1="15292" y1="34390" x2="15173" y2="41200"/>
                        <a14:foregroundMark x1="15465" y1="24446" x2="15330" y2="32199"/>
                        <a14:foregroundMark x1="15824" y1="3822" x2="15505" y2="22173"/>
                        <a14:foregroundMark x1="15387" y1="58568" x2="17050" y2="65600"/>
                        <a14:foregroundMark x1="17050" y1="65600" x2="16080" y2="88089"/>
                        <a14:foregroundMark x1="16080" y1="88089" x2="18887" y2="93511"/>
                        <a14:foregroundMark x1="18887" y1="93511" x2="21325" y2="86247"/>
                        <a14:foregroundMark x1="21783" y1="11475" x2="21797" y2="7200"/>
                        <a14:foregroundMark x1="21724" y1="29600" x2="21740" y2="24728"/>
                        <a14:foregroundMark x1="21698" y1="37891" x2="21717" y2="31911"/>
                        <a14:foregroundMark x1="21671" y1="45974" x2="21689" y2="40498"/>
                        <a14:foregroundMark x1="21635" y1="57067" x2="21656" y2="50651"/>
                        <a14:foregroundMark x1="21606" y1="65780" x2="21628" y2="59111"/>
                        <a14:foregroundMark x1="21578" y1="74667" x2="21600" y2="67741"/>
                        <a14:foregroundMark x1="21549" y1="83543" x2="21571" y2="76711"/>
                        <a14:foregroundMark x1="21797" y1="7200" x2="18275" y2="3467"/>
                        <a14:foregroundMark x1="18275" y1="3467" x2="16131" y2="3111"/>
                        <a14:foregroundMark x1="17611" y1="87022" x2="18173" y2="87822"/>
                        <a14:foregroundMark x1="17254" y1="91911" x2="18019" y2="92711"/>
                        <a14:backgroundMark x1="21593" y1="11467" x2="21388" y2="24711"/>
                        <a14:backgroundMark x1="21950" y1="29600" x2="21950" y2="31911"/>
                        <a14:backgroundMark x1="21337" y1="37956" x2="21491" y2="40533"/>
                        <a14:backgroundMark x1="21440" y1="46044" x2="21899" y2="50578"/>
                        <a14:backgroundMark x1="21337" y1="57067" x2="21337" y2="59111"/>
                        <a14:backgroundMark x1="21644" y1="65778" x2="21695" y2="67733"/>
                        <a14:backgroundMark x1="21440" y1="74667" x2="21440" y2="76711"/>
                        <a14:backgroundMark x1="21440" y1="83556" x2="21542" y2="86222"/>
                        <a14:backgroundMark x1="14855" y1="58489" x2="14855" y2="56711"/>
                        <a14:backgroundMark x1="14906" y1="50044" x2="14906" y2="48444"/>
                        <a14:backgroundMark x1="14906" y1="40889" x2="14701" y2="38756"/>
                        <a14:backgroundMark x1="15008" y1="47289" x2="14803" y2="49956"/>
                        <a14:backgroundMark x1="14650" y1="56800" x2="14906" y2="58756"/>
                        <a14:backgroundMark x1="15008" y1="56711" x2="15110" y2="58133"/>
                        <a14:backgroundMark x1="14855" y1="32000" x2="14855" y2="29600"/>
                        <a14:backgroundMark x1="15059" y1="22222" x2="15059" y2="19733"/>
                        <a14:backgroundMark x1="14855" y1="13422" x2="14906" y2="11822"/>
                        <a14:backgroundMark x1="14906" y1="4711" x2="15059" y2="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28" t="2010" r="78123" b="5997"/>
          <a:stretch/>
        </p:blipFill>
        <p:spPr>
          <a:xfrm>
            <a:off x="4794952" y="3436701"/>
            <a:ext cx="713258" cy="131843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F12B4E8C-2B5B-4EA5-ACCC-92BE197013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78" b="91289" l="23379" r="29301">
                        <a14:foregroundMark x1="26187" y1="3733" x2="23328" y2="51822"/>
                        <a14:foregroundMark x1="23328" y1="51822" x2="25676" y2="66756"/>
                        <a14:foregroundMark x1="25676" y1="66756" x2="25727" y2="76089"/>
                        <a14:foregroundMark x1="25727" y1="76089" x2="23941" y2="90311"/>
                        <a14:foregroundMark x1="23941" y1="90311" x2="27769" y2="92800"/>
                        <a14:foregroundMark x1="27769" y1="92800" x2="28025" y2="5067"/>
                        <a14:foregroundMark x1="28025" y1="5067" x2="26442" y2="3378"/>
                        <a14:foregroundMark x1="26289" y1="85511" x2="28637" y2="91289"/>
                        <a14:foregroundMark x1="28637" y1="91289" x2="27259" y2="867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07" t="2010" r="69944" b="5997"/>
          <a:stretch/>
        </p:blipFill>
        <p:spPr>
          <a:xfrm>
            <a:off x="3100193" y="919015"/>
            <a:ext cx="713258" cy="1318430"/>
          </a:xfrm>
          <a:prstGeom prst="rect">
            <a:avLst/>
          </a:prstGeom>
        </p:spPr>
      </p:pic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9DD61724-B05B-427E-B151-1C8D6EDFDD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67" b="93422" l="31700" r="37468">
                        <a14:foregroundMark x1="34354" y1="4000" x2="34609" y2="11022"/>
                        <a14:foregroundMark x1="34609" y1="11022" x2="36243" y2="17511"/>
                        <a14:foregroundMark x1="36243" y1="17511" x2="36141" y2="9422"/>
                        <a14:foregroundMark x1="36141" y1="9422" x2="35069" y2="4267"/>
                        <a14:foregroundMark x1="34048" y1="18844" x2="34405" y2="29689"/>
                        <a14:foregroundMark x1="33384" y1="39556" x2="33997" y2="52978"/>
                        <a14:foregroundMark x1="34405" y1="82756" x2="33895" y2="92800"/>
                        <a14:foregroundMark x1="35681" y1="4267" x2="32414" y2="10311"/>
                        <a14:foregroundMark x1="32414" y1="10311" x2="32466" y2="17511"/>
                        <a14:foregroundMark x1="32466" y1="17511" x2="34916" y2="23289"/>
                        <a14:foregroundMark x1="34916" y1="23289" x2="36447" y2="16267"/>
                        <a14:foregroundMark x1="36447" y1="16267" x2="35886" y2="6400"/>
                        <a14:foregroundMark x1="33435" y1="20089" x2="34150" y2="35111"/>
                        <a14:foregroundMark x1="33895" y1="39733" x2="34354" y2="53156"/>
                        <a14:foregroundMark x1="34354" y1="91378" x2="34099" y2="934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05" t="2010" r="61646" b="5997"/>
          <a:stretch/>
        </p:blipFill>
        <p:spPr>
          <a:xfrm>
            <a:off x="7279638" y="1194069"/>
            <a:ext cx="713258" cy="1318430"/>
          </a:xfrm>
          <a:prstGeom prst="rect">
            <a:avLst/>
          </a:prstGeom>
        </p:spPr>
      </p:pic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7D687B6C-8A97-46B6-B908-14D50DA5A1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56" b="92533" l="39816" r="45738">
                        <a14:foregroundMark x1="43185" y1="4356" x2="43747" y2="4711"/>
                        <a14:foregroundMark x1="43441" y1="32711" x2="43645" y2="39556"/>
                        <a14:foregroundMark x1="42981" y1="49600" x2="43747" y2="58222"/>
                        <a14:foregroundMark x1="42369" y1="84267" x2="42420" y2="92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63" t="2010" r="53488" b="5997"/>
          <a:stretch/>
        </p:blipFill>
        <p:spPr>
          <a:xfrm>
            <a:off x="9834877" y="1853284"/>
            <a:ext cx="713258" cy="1318430"/>
          </a:xfrm>
          <a:prstGeom prst="rect">
            <a:avLst/>
          </a:prstGeom>
        </p:spPr>
      </p:pic>
      <p:pic>
        <p:nvPicPr>
          <p:cNvPr id="16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3921D26B-FAEE-4D7F-870C-3790A111A88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44" b="93156" l="48137" r="53854">
                        <a14:foregroundMark x1="51455" y1="6311" x2="50587" y2="13956"/>
                        <a14:foregroundMark x1="52476" y1="16800" x2="52374" y2="19822"/>
                        <a14:foregroundMark x1="51251" y1="38222" x2="52323" y2="47556"/>
                        <a14:foregroundMark x1="50383" y1="83200" x2="50179" y2="90489"/>
                        <a14:foregroundMark x1="50995" y1="92889" x2="50995" y2="92889"/>
                        <a14:foregroundMark x1="50995" y1="92889" x2="50893" y2="931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412" t="2010" r="45239" b="5997"/>
          <a:stretch/>
        </p:blipFill>
        <p:spPr>
          <a:xfrm>
            <a:off x="6272525" y="3308483"/>
            <a:ext cx="713258" cy="1318430"/>
          </a:xfrm>
          <a:prstGeom prst="rect">
            <a:avLst/>
          </a:prstGeom>
        </p:spPr>
      </p:pic>
      <p:pic>
        <p:nvPicPr>
          <p:cNvPr id="18" name="Picture 17" descr="A picture containing chart&#10;&#10;Description automatically generated">
            <a:extLst>
              <a:ext uri="{FF2B5EF4-FFF2-40B4-BE49-F238E27FC236}">
                <a16:creationId xmlns:a16="http://schemas.microsoft.com/office/drawing/2014/main" id="{83264972-A88E-4191-9C0F-290BBB22678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9" b="92978" l="56662" r="62532">
                        <a14:foregroundMark x1="58091" y1="7022" x2="58550" y2="9689"/>
                        <a14:foregroundMark x1="60541" y1="5333" x2="60541" y2="4089"/>
                        <a14:foregroundMark x1="59061" y1="82222" x2="58908" y2="92622"/>
                        <a14:foregroundMark x1="57019" y1="92800" x2="57019" y2="92800"/>
                        <a14:foregroundMark x1="57070" y1="92978" x2="57427" y2="92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943" t="2010" r="36708" b="5997"/>
          <a:stretch/>
        </p:blipFill>
        <p:spPr>
          <a:xfrm>
            <a:off x="8680231" y="2204937"/>
            <a:ext cx="713258" cy="1318430"/>
          </a:xfrm>
          <a:prstGeom prst="rect">
            <a:avLst/>
          </a:prstGeom>
        </p:spPr>
      </p:pic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36CBA710-45E5-4CBD-8659-CF2408EDEFD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78" b="93333" l="64829" r="70495">
                        <a14:foregroundMark x1="67330" y1="6489" x2="68045" y2="6311"/>
                        <a14:foregroundMark x1="68147" y1="44800" x2="67739" y2="88356"/>
                        <a14:foregroundMark x1="66820" y1="92889" x2="66922" y2="92267"/>
                        <a14:foregroundMark x1="66871" y1="5689" x2="66871" y2="5689"/>
                        <a14:foregroundMark x1="67483" y1="7733" x2="67586" y2="3378"/>
                        <a14:foregroundMark x1="67432" y1="92800" x2="67994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7" t="2010" r="28504" b="5997"/>
          <a:stretch/>
        </p:blipFill>
        <p:spPr>
          <a:xfrm>
            <a:off x="2644521" y="3288845"/>
            <a:ext cx="713258" cy="13184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68B473-4967-4976-A52A-9409DC502358}"/>
              </a:ext>
            </a:extLst>
          </p:cNvPr>
          <p:cNvSpPr txBox="1"/>
          <p:nvPr/>
        </p:nvSpPr>
        <p:spPr>
          <a:xfrm>
            <a:off x="2501694" y="4626913"/>
            <a:ext cx="99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</a:t>
            </a:r>
            <a:r>
              <a:rPr lang="es-PR" dirty="0"/>
              <a:t>á</a:t>
            </a:r>
            <a:r>
              <a:rPr lang="en-US" dirty="0" err="1"/>
              <a:t>nica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8F5C9D-38E6-48E7-A7F2-DDF0DDDFD57D}"/>
              </a:ext>
            </a:extLst>
          </p:cNvPr>
          <p:cNvSpPr txBox="1"/>
          <p:nvPr/>
        </p:nvSpPr>
        <p:spPr>
          <a:xfrm>
            <a:off x="4782458" y="4751929"/>
            <a:ext cx="99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6D9FC8-D246-4572-ACFC-490EE85A716E}"/>
              </a:ext>
            </a:extLst>
          </p:cNvPr>
          <p:cNvSpPr txBox="1"/>
          <p:nvPr/>
        </p:nvSpPr>
        <p:spPr>
          <a:xfrm>
            <a:off x="6094242" y="4626913"/>
            <a:ext cx="117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Guay</a:t>
            </a:r>
            <a:r>
              <a:rPr lang="es-PR" dirty="0"/>
              <a:t>a</a:t>
            </a:r>
            <a:r>
              <a:rPr lang="en-US" dirty="0"/>
              <a:t>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9D738-11E7-4C2B-AE9F-E1B44C07ECC3}"/>
              </a:ext>
            </a:extLst>
          </p:cNvPr>
          <p:cNvSpPr txBox="1"/>
          <p:nvPr/>
        </p:nvSpPr>
        <p:spPr>
          <a:xfrm>
            <a:off x="8659375" y="1835605"/>
            <a:ext cx="117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Ceiba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9960A2-2692-4A00-9E19-00FE74EA6715}"/>
              </a:ext>
            </a:extLst>
          </p:cNvPr>
          <p:cNvSpPr txBox="1"/>
          <p:nvPr/>
        </p:nvSpPr>
        <p:spPr>
          <a:xfrm>
            <a:off x="9748898" y="1547548"/>
            <a:ext cx="117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Culebra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0BC4F-303E-4E6E-9C84-3C1024081541}"/>
              </a:ext>
            </a:extLst>
          </p:cNvPr>
          <p:cNvSpPr txBox="1"/>
          <p:nvPr/>
        </p:nvSpPr>
        <p:spPr>
          <a:xfrm>
            <a:off x="7164344" y="886435"/>
            <a:ext cx="1175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Luquillo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D97D22-A173-4605-ADE1-5A9B6690E673}"/>
              </a:ext>
            </a:extLst>
          </p:cNvPr>
          <p:cNvSpPr txBox="1"/>
          <p:nvPr/>
        </p:nvSpPr>
        <p:spPr>
          <a:xfrm>
            <a:off x="1645096" y="1348100"/>
            <a:ext cx="117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Rincón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CC589-51AC-495A-8377-1CE23703FA81}"/>
              </a:ext>
            </a:extLst>
          </p:cNvPr>
          <p:cNvSpPr txBox="1"/>
          <p:nvPr/>
        </p:nvSpPr>
        <p:spPr>
          <a:xfrm>
            <a:off x="3013774" y="549683"/>
            <a:ext cx="117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Isabella</a:t>
            </a:r>
          </a:p>
        </p:txBody>
      </p:sp>
    </p:spTree>
    <p:extLst>
      <p:ext uri="{BB962C8B-B14F-4D97-AF65-F5344CB8AC3E}">
        <p14:creationId xmlns:p14="http://schemas.microsoft.com/office/powerpoint/2010/main" val="128276064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A202-4FE7-4312-B714-48191D5374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CytoB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893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106E78E-68EE-47B3-8C36-0902CDFE53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3953863"/>
              </p:ext>
            </p:extLst>
          </p:nvPr>
        </p:nvGraphicFramePr>
        <p:xfrm>
          <a:off x="1250952" y="643466"/>
          <a:ext cx="9690096" cy="55710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96505">
                  <a:extLst>
                    <a:ext uri="{9D8B030D-6E8A-4147-A177-3AD203B41FA5}">
                      <a16:colId xmlns:a16="http://schemas.microsoft.com/office/drawing/2014/main" val="3908206974"/>
                    </a:ext>
                  </a:extLst>
                </a:gridCol>
                <a:gridCol w="5293591">
                  <a:extLst>
                    <a:ext uri="{9D8B030D-6E8A-4147-A177-3AD203B41FA5}">
                      <a16:colId xmlns:a16="http://schemas.microsoft.com/office/drawing/2014/main" val="1724286392"/>
                    </a:ext>
                  </a:extLst>
                </a:gridCol>
              </a:tblGrid>
              <a:tr h="619008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PCR Ingredient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PCR Total Reaction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 anchor="ctr"/>
                </a:tc>
                <a:extLst>
                  <a:ext uri="{0D108BD9-81ED-4DB2-BD59-A6C34878D82A}">
                    <a16:rowId xmlns:a16="http://schemas.microsoft.com/office/drawing/2014/main" val="2894867849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Buffer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1278441645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Pol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.5uL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2163653801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ddH20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15.75uL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771910507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DNTPs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.5uL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68231931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BSA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4021868620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DNA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3358189020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Primers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1.25uL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159817259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Total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25uL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4235973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87781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29EF12-79C2-4C01-80D1-6553D09EABE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2842" y="643466"/>
            <a:ext cx="7306316" cy="5571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4844832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6BDE65E-C778-4E63-B542-1FFC5D2DE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633030" cy="6858001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7175192-8CD7-4C4B-AF5F-C25A442132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4" t="-916" r="35967" b="8180"/>
          <a:stretch/>
        </p:blipFill>
        <p:spPr>
          <a:xfrm rot="5400000">
            <a:off x="8981408" y="-2474948"/>
            <a:ext cx="369333" cy="5785757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3EEED06C-7C77-46B8-81B5-77932B0554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70" t="-829" r="20031" b="8093"/>
          <a:stretch/>
        </p:blipFill>
        <p:spPr>
          <a:xfrm rot="5400000">
            <a:off x="8981405" y="-2189983"/>
            <a:ext cx="369333" cy="5785757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DA131DB2-AB08-4091-BF6A-36AB05708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7" t="-305" r="89064" b="7570"/>
          <a:stretch/>
        </p:blipFill>
        <p:spPr>
          <a:xfrm rot="5400000">
            <a:off x="8942702" y="-1855117"/>
            <a:ext cx="369333" cy="5785757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3114249E-F941-458B-A65D-5C8495159D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20" t="-698" r="25481" b="7963"/>
          <a:stretch/>
        </p:blipFill>
        <p:spPr>
          <a:xfrm rot="5400000">
            <a:off x="8981398" y="-1584232"/>
            <a:ext cx="369333" cy="5785757"/>
          </a:xfrm>
          <a:prstGeom prst="rect">
            <a:avLst/>
          </a:prstGeom>
        </p:spPr>
      </p:pic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70A95680-C0B6-47EC-88C9-EFEB55D313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5" t="-698" r="49996" b="7962"/>
          <a:stretch/>
        </p:blipFill>
        <p:spPr>
          <a:xfrm rot="5400000">
            <a:off x="8981403" y="-1235286"/>
            <a:ext cx="369333" cy="5785757"/>
          </a:xfrm>
          <a:prstGeom prst="rect">
            <a:avLst/>
          </a:prstGeom>
        </p:spPr>
      </p:pic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5356C198-4BBF-47EC-8E84-2A6614D1FA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54" t="-654" r="43147" b="7918"/>
          <a:stretch/>
        </p:blipFill>
        <p:spPr>
          <a:xfrm rot="5400000">
            <a:off x="8981403" y="-984788"/>
            <a:ext cx="369333" cy="5785757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7BB753A8-5ACA-4C76-A655-6418779AD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8" r="67823" b="7265"/>
          <a:stretch/>
        </p:blipFill>
        <p:spPr>
          <a:xfrm rot="5400000">
            <a:off x="8942698" y="-675084"/>
            <a:ext cx="369333" cy="5785757"/>
          </a:xfrm>
          <a:prstGeom prst="rect">
            <a:avLst/>
          </a:prstGeom>
        </p:spPr>
      </p:pic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51358125-AA48-495F-AF3C-FE54834E82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8" t="-153" r="80133" b="7418"/>
          <a:stretch/>
        </p:blipFill>
        <p:spPr>
          <a:xfrm rot="5400000">
            <a:off x="8942700" y="-364957"/>
            <a:ext cx="369333" cy="5785757"/>
          </a:xfrm>
          <a:prstGeom prst="rect">
            <a:avLst/>
          </a:prstGeom>
        </p:spPr>
      </p:pic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CED330BA-7588-4094-A307-93353686F5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61" t="-698" r="41340" b="7962"/>
          <a:stretch/>
        </p:blipFill>
        <p:spPr>
          <a:xfrm rot="5400000">
            <a:off x="8981403" y="217588"/>
            <a:ext cx="369333" cy="5785757"/>
          </a:xfrm>
          <a:prstGeom prst="rect">
            <a:avLst/>
          </a:prstGeom>
        </p:spPr>
      </p:pic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4E63C5E6-4CEF-4AEF-8B30-B4920EDC19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2" t="128" r="21829" b="7136"/>
          <a:stretch/>
        </p:blipFill>
        <p:spPr>
          <a:xfrm rot="5400000">
            <a:off x="8942699" y="-73684"/>
            <a:ext cx="369333" cy="5785757"/>
          </a:xfrm>
          <a:prstGeom prst="rect">
            <a:avLst/>
          </a:prstGeom>
        </p:spPr>
      </p:pic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6C1BDF9F-18D1-4151-BE51-80A4D0FC8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0" t="-567" r="90771" b="7831"/>
          <a:stretch/>
        </p:blipFill>
        <p:spPr>
          <a:xfrm rot="5400000">
            <a:off x="8981402" y="552454"/>
            <a:ext cx="369333" cy="5785757"/>
          </a:xfrm>
          <a:prstGeom prst="rect">
            <a:avLst/>
          </a:prstGeom>
        </p:spPr>
      </p:pic>
      <p:pic>
        <p:nvPicPr>
          <p:cNvPr id="27" name="Picture 26" descr="Background pattern&#10;&#10;Description automatically generated">
            <a:extLst>
              <a:ext uri="{FF2B5EF4-FFF2-40B4-BE49-F238E27FC236}">
                <a16:creationId xmlns:a16="http://schemas.microsoft.com/office/drawing/2014/main" id="{F604D321-13EE-4C5E-AB12-9268D5AF05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0" t="-393" r="51951" b="7657"/>
          <a:stretch/>
        </p:blipFill>
        <p:spPr>
          <a:xfrm rot="5400000">
            <a:off x="8981402" y="809259"/>
            <a:ext cx="369333" cy="5785757"/>
          </a:xfrm>
          <a:prstGeom prst="rect">
            <a:avLst/>
          </a:prstGeom>
        </p:spPr>
      </p:pic>
      <p:pic>
        <p:nvPicPr>
          <p:cNvPr id="29" name="Picture 28" descr="Background pattern&#10;&#10;Description automatically generated">
            <a:extLst>
              <a:ext uri="{FF2B5EF4-FFF2-40B4-BE49-F238E27FC236}">
                <a16:creationId xmlns:a16="http://schemas.microsoft.com/office/drawing/2014/main" id="{30A2A656-243D-4C58-9316-2AF0E07696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9" t="-610" r="39642" b="7875"/>
          <a:stretch/>
        </p:blipFill>
        <p:spPr>
          <a:xfrm rot="5400000">
            <a:off x="8981402" y="1107970"/>
            <a:ext cx="369333" cy="5785757"/>
          </a:xfrm>
          <a:prstGeom prst="rect">
            <a:avLst/>
          </a:prstGeom>
        </p:spPr>
      </p:pic>
      <p:pic>
        <p:nvPicPr>
          <p:cNvPr id="31" name="Picture 30" descr="Background pattern&#10;&#10;Description automatically generated">
            <a:extLst>
              <a:ext uri="{FF2B5EF4-FFF2-40B4-BE49-F238E27FC236}">
                <a16:creationId xmlns:a16="http://schemas.microsoft.com/office/drawing/2014/main" id="{7D955C25-D2AF-4E87-9441-BFBF18F02B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7" t="-218" r="60794" b="7482"/>
          <a:stretch/>
        </p:blipFill>
        <p:spPr>
          <a:xfrm rot="5400000">
            <a:off x="8942698" y="1445733"/>
            <a:ext cx="369333" cy="5785757"/>
          </a:xfrm>
          <a:prstGeom prst="rect">
            <a:avLst/>
          </a:prstGeom>
        </p:spPr>
      </p:pic>
      <p:pic>
        <p:nvPicPr>
          <p:cNvPr id="33" name="Picture 32" descr="Background pattern&#10;&#10;Description automatically generated">
            <a:extLst>
              <a:ext uri="{FF2B5EF4-FFF2-40B4-BE49-F238E27FC236}">
                <a16:creationId xmlns:a16="http://schemas.microsoft.com/office/drawing/2014/main" id="{4D6D9320-39FE-4FDF-A686-33EF77AB8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6" t="-655" r="83775" b="7920"/>
          <a:stretch/>
        </p:blipFill>
        <p:spPr>
          <a:xfrm rot="5400000">
            <a:off x="8981401" y="1737005"/>
            <a:ext cx="369333" cy="5785757"/>
          </a:xfrm>
          <a:prstGeom prst="rect">
            <a:avLst/>
          </a:prstGeom>
        </p:spPr>
      </p:pic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29242883-F120-4602-847B-33C9D681D6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85" t="-131" r="37716" b="7396"/>
          <a:stretch/>
        </p:blipFill>
        <p:spPr>
          <a:xfrm rot="5400000">
            <a:off x="8942698" y="2047133"/>
            <a:ext cx="369333" cy="5785757"/>
          </a:xfrm>
          <a:prstGeom prst="rect">
            <a:avLst/>
          </a:prstGeom>
        </p:spPr>
      </p:pic>
      <p:pic>
        <p:nvPicPr>
          <p:cNvPr id="37" name="Picture 36" descr="Background pattern&#10;&#10;Description automatically generated">
            <a:extLst>
              <a:ext uri="{FF2B5EF4-FFF2-40B4-BE49-F238E27FC236}">
                <a16:creationId xmlns:a16="http://schemas.microsoft.com/office/drawing/2014/main" id="{6AC1EDC4-40FE-4703-A541-8E9A8D17EA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3" t="1786" r="92932" b="7973"/>
          <a:stretch/>
        </p:blipFill>
        <p:spPr>
          <a:xfrm rot="5400000" flipH="1">
            <a:off x="8944338" y="2431099"/>
            <a:ext cx="279235" cy="5621533"/>
          </a:xfrm>
          <a:prstGeom prst="rect">
            <a:avLst/>
          </a:prstGeom>
        </p:spPr>
      </p:pic>
      <p:pic>
        <p:nvPicPr>
          <p:cNvPr id="42" name="Picture 41" descr="Background pattern&#10;&#10;Description automatically generated">
            <a:extLst>
              <a:ext uri="{FF2B5EF4-FFF2-40B4-BE49-F238E27FC236}">
                <a16:creationId xmlns:a16="http://schemas.microsoft.com/office/drawing/2014/main" id="{7E0E451D-C129-4B99-8589-313A660721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7" t="-872" r="82044" b="8136"/>
          <a:stretch/>
        </p:blipFill>
        <p:spPr>
          <a:xfrm rot="5400000">
            <a:off x="8981400" y="2619949"/>
            <a:ext cx="369333" cy="5785757"/>
          </a:xfrm>
          <a:prstGeom prst="rect">
            <a:avLst/>
          </a:prstGeom>
        </p:spPr>
      </p:pic>
      <p:pic>
        <p:nvPicPr>
          <p:cNvPr id="44" name="Picture 43" descr="Background pattern&#10;&#10;Description automatically generated">
            <a:extLst>
              <a:ext uri="{FF2B5EF4-FFF2-40B4-BE49-F238E27FC236}">
                <a16:creationId xmlns:a16="http://schemas.microsoft.com/office/drawing/2014/main" id="{66914816-165B-4A98-8721-6F785F1A0C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0" t="-599" r="85591" b="7864"/>
          <a:stretch/>
        </p:blipFill>
        <p:spPr>
          <a:xfrm rot="5400000">
            <a:off x="8981399" y="2927360"/>
            <a:ext cx="369333" cy="5785757"/>
          </a:xfrm>
          <a:prstGeom prst="rect">
            <a:avLst/>
          </a:prstGeom>
        </p:spPr>
      </p:pic>
      <p:pic>
        <p:nvPicPr>
          <p:cNvPr id="46" name="Picture 45" descr="Background pattern&#10;&#10;Description automatically generated">
            <a:extLst>
              <a:ext uri="{FF2B5EF4-FFF2-40B4-BE49-F238E27FC236}">
                <a16:creationId xmlns:a16="http://schemas.microsoft.com/office/drawing/2014/main" id="{86FDDCBE-363D-44B8-9FD0-E7228FA1FA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9" r="57382" b="7265"/>
          <a:stretch/>
        </p:blipFill>
        <p:spPr>
          <a:xfrm rot="5400000">
            <a:off x="8942698" y="3207955"/>
            <a:ext cx="369333" cy="5785757"/>
          </a:xfrm>
          <a:prstGeom prst="rect">
            <a:avLst/>
          </a:prstGeom>
        </p:spPr>
      </p:pic>
      <p:pic>
        <p:nvPicPr>
          <p:cNvPr id="48" name="Picture 47" descr="Background pattern&#10;&#10;Description automatically generated">
            <a:extLst>
              <a:ext uri="{FF2B5EF4-FFF2-40B4-BE49-F238E27FC236}">
                <a16:creationId xmlns:a16="http://schemas.microsoft.com/office/drawing/2014/main" id="{6D1B69FA-9FF7-4ECE-90F3-75C80DF4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2" t="-742" r="34349" b="8006"/>
          <a:stretch/>
        </p:blipFill>
        <p:spPr>
          <a:xfrm rot="5400000">
            <a:off x="8981398" y="3515366"/>
            <a:ext cx="369333" cy="578575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8E0D0F6-2742-47A9-A6EA-0362625F1B2D}"/>
              </a:ext>
            </a:extLst>
          </p:cNvPr>
          <p:cNvSpPr/>
          <p:nvPr/>
        </p:nvSpPr>
        <p:spPr>
          <a:xfrm>
            <a:off x="5215467" y="328989"/>
            <a:ext cx="962781" cy="189239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EE75E3-727E-4812-B08E-5A9239C0FF29}"/>
              </a:ext>
            </a:extLst>
          </p:cNvPr>
          <p:cNvSpPr/>
          <p:nvPr/>
        </p:nvSpPr>
        <p:spPr>
          <a:xfrm>
            <a:off x="5215466" y="608275"/>
            <a:ext cx="962781" cy="189239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99AEC76-1B6A-4A04-B85C-3C507FDF441A}"/>
              </a:ext>
            </a:extLst>
          </p:cNvPr>
          <p:cNvSpPr/>
          <p:nvPr/>
        </p:nvSpPr>
        <p:spPr>
          <a:xfrm>
            <a:off x="5219699" y="887561"/>
            <a:ext cx="962781" cy="189239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75F1210-4EE8-4164-9C09-EC5D2F986955}"/>
              </a:ext>
            </a:extLst>
          </p:cNvPr>
          <p:cNvSpPr/>
          <p:nvPr/>
        </p:nvSpPr>
        <p:spPr>
          <a:xfrm>
            <a:off x="5215466" y="1213318"/>
            <a:ext cx="962781" cy="189239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7FA2DC6-6ACE-4F7C-BBFD-3009FDE89E79}"/>
              </a:ext>
            </a:extLst>
          </p:cNvPr>
          <p:cNvSpPr/>
          <p:nvPr/>
        </p:nvSpPr>
        <p:spPr>
          <a:xfrm>
            <a:off x="5188252" y="1499699"/>
            <a:ext cx="962781" cy="189239"/>
          </a:xfrm>
          <a:prstGeom prst="rect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A6EE924-2262-44FF-8E01-01BDF008FDA0}"/>
              </a:ext>
            </a:extLst>
          </p:cNvPr>
          <p:cNvSpPr/>
          <p:nvPr/>
        </p:nvSpPr>
        <p:spPr>
          <a:xfrm>
            <a:off x="5215465" y="1822534"/>
            <a:ext cx="962781" cy="189239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A885708-3435-4488-A748-35C4698B6320}"/>
              </a:ext>
            </a:extLst>
          </p:cNvPr>
          <p:cNvSpPr/>
          <p:nvPr/>
        </p:nvSpPr>
        <p:spPr>
          <a:xfrm>
            <a:off x="5215464" y="2123174"/>
            <a:ext cx="962781" cy="189239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5303A96-AB93-4726-ABF8-F976F4FBEE5B}"/>
              </a:ext>
            </a:extLst>
          </p:cNvPr>
          <p:cNvSpPr/>
          <p:nvPr/>
        </p:nvSpPr>
        <p:spPr>
          <a:xfrm>
            <a:off x="5215463" y="2402461"/>
            <a:ext cx="962781" cy="189239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E44A978-D0F4-43AB-9047-F897F5249E79}"/>
              </a:ext>
            </a:extLst>
          </p:cNvPr>
          <p:cNvSpPr/>
          <p:nvPr/>
        </p:nvSpPr>
        <p:spPr>
          <a:xfrm>
            <a:off x="5215463" y="2726498"/>
            <a:ext cx="962781" cy="189239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69EEF7D-C489-4B2D-83CB-E0131CEA2410}"/>
              </a:ext>
            </a:extLst>
          </p:cNvPr>
          <p:cNvSpPr/>
          <p:nvPr/>
        </p:nvSpPr>
        <p:spPr>
          <a:xfrm>
            <a:off x="5215462" y="3015846"/>
            <a:ext cx="962781" cy="189239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D6ACDB5-960F-4745-A170-4A828F76CD94}"/>
              </a:ext>
            </a:extLst>
          </p:cNvPr>
          <p:cNvSpPr/>
          <p:nvPr/>
        </p:nvSpPr>
        <p:spPr>
          <a:xfrm>
            <a:off x="5215461" y="3314811"/>
            <a:ext cx="962781" cy="189239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FF49FDF-C4F9-4504-B51F-97040FC1AFE1}"/>
              </a:ext>
            </a:extLst>
          </p:cNvPr>
          <p:cNvSpPr/>
          <p:nvPr/>
        </p:nvSpPr>
        <p:spPr>
          <a:xfrm>
            <a:off x="5215460" y="3607517"/>
            <a:ext cx="962781" cy="189239"/>
          </a:xfrm>
          <a:prstGeom prst="rect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5A347DF-28F8-4D6F-8161-81922D6C1A18}"/>
              </a:ext>
            </a:extLst>
          </p:cNvPr>
          <p:cNvSpPr/>
          <p:nvPr/>
        </p:nvSpPr>
        <p:spPr>
          <a:xfrm>
            <a:off x="5215460" y="3906228"/>
            <a:ext cx="962781" cy="189239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774AD17-2023-40AD-8E8B-BC07818C94B9}"/>
              </a:ext>
            </a:extLst>
          </p:cNvPr>
          <p:cNvSpPr/>
          <p:nvPr/>
        </p:nvSpPr>
        <p:spPr>
          <a:xfrm>
            <a:off x="5208210" y="4212488"/>
            <a:ext cx="962781" cy="189239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F11D4A8-514F-4DF5-A7E4-926D39CAA017}"/>
              </a:ext>
            </a:extLst>
          </p:cNvPr>
          <p:cNvSpPr/>
          <p:nvPr/>
        </p:nvSpPr>
        <p:spPr>
          <a:xfrm>
            <a:off x="5215460" y="4513128"/>
            <a:ext cx="962781" cy="189239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80093B6-CDA2-4373-842B-FC4D84C000F9}"/>
              </a:ext>
            </a:extLst>
          </p:cNvPr>
          <p:cNvSpPr/>
          <p:nvPr/>
        </p:nvSpPr>
        <p:spPr>
          <a:xfrm>
            <a:off x="5208209" y="4817742"/>
            <a:ext cx="962781" cy="189239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820E522-500E-4438-9FBA-1D86EABFF29C}"/>
              </a:ext>
            </a:extLst>
          </p:cNvPr>
          <p:cNvSpPr/>
          <p:nvPr/>
        </p:nvSpPr>
        <p:spPr>
          <a:xfrm>
            <a:off x="5215460" y="5121895"/>
            <a:ext cx="962781" cy="189239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06026D6-18FC-4A2F-A9BA-5E03F9BE5FF8}"/>
              </a:ext>
            </a:extLst>
          </p:cNvPr>
          <p:cNvSpPr/>
          <p:nvPr/>
        </p:nvSpPr>
        <p:spPr>
          <a:xfrm>
            <a:off x="5215460" y="5426048"/>
            <a:ext cx="962781" cy="189239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344607C-29D2-4E92-B13C-B800FAD54849}"/>
              </a:ext>
            </a:extLst>
          </p:cNvPr>
          <p:cNvSpPr/>
          <p:nvPr/>
        </p:nvSpPr>
        <p:spPr>
          <a:xfrm>
            <a:off x="5215459" y="6313624"/>
            <a:ext cx="962781" cy="189239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3F2F986-27E8-4F60-A3EE-DB6220E18B6A}"/>
              </a:ext>
            </a:extLst>
          </p:cNvPr>
          <p:cNvSpPr/>
          <p:nvPr/>
        </p:nvSpPr>
        <p:spPr>
          <a:xfrm>
            <a:off x="5208209" y="5725618"/>
            <a:ext cx="962781" cy="189239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777A182-A4CC-4D47-A10A-D700C9F3BBC0}"/>
              </a:ext>
            </a:extLst>
          </p:cNvPr>
          <p:cNvSpPr/>
          <p:nvPr/>
        </p:nvSpPr>
        <p:spPr>
          <a:xfrm>
            <a:off x="5208208" y="6017062"/>
            <a:ext cx="962781" cy="189239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8338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DCE545D-6D95-46EC-B3A1-549675A0A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63303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4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DF6E0A-58FD-4EF7-99EC-60AEB4D9F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6383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8FAE00-8059-45DB-AD74-DC1CC3586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999" y="826260"/>
            <a:ext cx="2367916" cy="4369853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FAF733A-AE8E-4176-85AD-4BE6E7464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406"/>
            <a:ext cx="9744999" cy="548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9443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8BDEBE9-1EDC-4E03-8B70-B1748B9FD6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458"/>
          <a:stretch/>
        </p:blipFill>
        <p:spPr>
          <a:xfrm>
            <a:off x="0" y="0"/>
            <a:ext cx="12613474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E931F74-EC76-4F0A-AF4F-05A3980FFDA1}"/>
              </a:ext>
            </a:extLst>
          </p:cNvPr>
          <p:cNvSpPr/>
          <p:nvPr/>
        </p:nvSpPr>
        <p:spPr>
          <a:xfrm rot="2969947">
            <a:off x="2361650" y="1580227"/>
            <a:ext cx="871509" cy="184046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D6A714-3297-41F2-B27F-DEC00EAF61B8}"/>
              </a:ext>
            </a:extLst>
          </p:cNvPr>
          <p:cNvSpPr/>
          <p:nvPr/>
        </p:nvSpPr>
        <p:spPr>
          <a:xfrm rot="5400000">
            <a:off x="4305912" y="2466872"/>
            <a:ext cx="954061" cy="378246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A6DB0D-9B96-407F-8A6B-B90DA386B2CC}"/>
              </a:ext>
            </a:extLst>
          </p:cNvPr>
          <p:cNvSpPr/>
          <p:nvPr/>
        </p:nvSpPr>
        <p:spPr>
          <a:xfrm rot="6512019">
            <a:off x="8279569" y="1780599"/>
            <a:ext cx="1134928" cy="223967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Chart, bar chart&#10;&#10;Description automatically generated">
            <a:extLst>
              <a:ext uri="{FF2B5EF4-FFF2-40B4-BE49-F238E27FC236}">
                <a16:creationId xmlns:a16="http://schemas.microsoft.com/office/drawing/2014/main" id="{10DB6740-C5BB-41AC-AA86-459FB037DF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6" t="95936" r="33951" b="1231"/>
          <a:stretch/>
        </p:blipFill>
        <p:spPr>
          <a:xfrm>
            <a:off x="3284077" y="6561102"/>
            <a:ext cx="5283802" cy="296898"/>
          </a:xfrm>
          <a:prstGeom prst="rect">
            <a:avLst/>
          </a:prstGeom>
        </p:spPr>
      </p:pic>
      <p:sp>
        <p:nvSpPr>
          <p:cNvPr id="14" name="Arrow: Left 13">
            <a:extLst>
              <a:ext uri="{FF2B5EF4-FFF2-40B4-BE49-F238E27FC236}">
                <a16:creationId xmlns:a16="http://schemas.microsoft.com/office/drawing/2014/main" id="{ADE6BBF0-8DC4-4A45-BDC8-CEC260177CBF}"/>
              </a:ext>
            </a:extLst>
          </p:cNvPr>
          <p:cNvSpPr/>
          <p:nvPr/>
        </p:nvSpPr>
        <p:spPr>
          <a:xfrm>
            <a:off x="3563331" y="5864506"/>
            <a:ext cx="5224774" cy="325436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C5CBAA4F-39B3-4F4E-9A52-4525C19E2E9C}"/>
              </a:ext>
            </a:extLst>
          </p:cNvPr>
          <p:cNvSpPr/>
          <p:nvPr/>
        </p:nvSpPr>
        <p:spPr>
          <a:xfrm>
            <a:off x="3563331" y="486460"/>
            <a:ext cx="5224774" cy="1021269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3B5978-C1E9-428E-B66B-BD4AC8AF91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452" b="85169" l="9988" r="18727">
                        <a14:foregroundMark x1="12235" y1="22175" x2="17104" y2="39266"/>
                        <a14:foregroundMark x1="17104" y1="39266" x2="17104" y2="62853"/>
                        <a14:foregroundMark x1="17104" y1="62853" x2="11486" y2="77119"/>
                        <a14:foregroundMark x1="11486" y1="77119" x2="14607" y2="51836"/>
                        <a14:foregroundMark x1="14607" y1="51836" x2="14732" y2="26130"/>
                        <a14:foregroundMark x1="14732" y1="26130" x2="11361" y2="47740"/>
                        <a14:foregroundMark x1="11361" y1="47740" x2="11735" y2="73870"/>
                        <a14:foregroundMark x1="11486" y1="17938" x2="14607" y2="46610"/>
                        <a14:foregroundMark x1="13608" y1="72034" x2="16230" y2="72458"/>
                        <a14:foregroundMark x1="12609" y1="14689" x2="12609" y2="14689"/>
                        <a14:foregroundMark x1="12859" y1="14689" x2="12859" y2="14689"/>
                        <a14:foregroundMark x1="13358" y1="14689" x2="14107" y2="14689"/>
                        <a14:foregroundMark x1="13608" y1="12429" x2="13608" y2="12429"/>
                        <a14:foregroundMark x1="13608" y1="12429" x2="13608" y2="12429"/>
                        <a14:foregroundMark x1="13608" y1="12429" x2="13608" y2="12429"/>
                        <a14:foregroundMark x1="13608" y1="12429" x2="13608" y2="12429"/>
                        <a14:foregroundMark x1="13608" y1="12429" x2="13608" y2="12429"/>
                        <a14:foregroundMark x1="13608" y1="12429" x2="13608" y2="12429"/>
                        <a14:foregroundMark x1="11236" y1="13559" x2="11361" y2="13136"/>
                        <a14:foregroundMark x1="11111" y1="10593" x2="18227" y2="12712"/>
                        <a14:foregroundMark x1="11486" y1="80226" x2="17104" y2="85169"/>
                      </a14:backgroundRemoval>
                    </a14:imgEffect>
                  </a14:imgLayer>
                </a14:imgProps>
              </a:ext>
            </a:extLst>
          </a:blip>
          <a:srcRect l="9053" t="8559" r="79775" b="8887"/>
          <a:stretch/>
        </p:blipFill>
        <p:spPr>
          <a:xfrm>
            <a:off x="1349115" y="1641722"/>
            <a:ext cx="763735" cy="17174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6F368C-FD19-4121-B46F-A20C40189D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147" b="84181" l="21099" r="30087">
                        <a14:foregroundMark x1="22597" y1="16808" x2="27091" y2="19068"/>
                        <a14:foregroundMark x1="26841" y1="12147" x2="26841" y2="12147"/>
                        <a14:foregroundMark x1="26841" y1="12147" x2="26841" y2="12147"/>
                        <a14:foregroundMark x1="25968" y1="84181" x2="25968" y2="84181"/>
                        <a14:foregroundMark x1="25968" y1="84181" x2="25968" y2="84181"/>
                        <a14:foregroundMark x1="25968" y1="84181" x2="25968" y2="84181"/>
                      </a14:backgroundRemoval>
                    </a14:imgEffect>
                  </a14:imgLayer>
                </a14:imgProps>
              </a:ext>
            </a:extLst>
          </a:blip>
          <a:srcRect l="20223" t="8569" r="68605" b="8877"/>
          <a:stretch/>
        </p:blipFill>
        <p:spPr>
          <a:xfrm>
            <a:off x="2350073" y="4483217"/>
            <a:ext cx="763735" cy="17174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8967F3-8F1A-4C03-A132-F52147901A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158" b="85169" l="32085" r="40949">
                        <a14:foregroundMark x1="33458" y1="29944" x2="37953" y2="11299"/>
                        <a14:foregroundMark x1="37953" y1="11299" x2="33958" y2="30650"/>
                        <a14:foregroundMark x1="33958" y1="30650" x2="34707" y2="27401"/>
                        <a14:foregroundMark x1="35955" y1="24576" x2="35955" y2="24576"/>
                        <a14:foregroundMark x1="35955" y1="24576" x2="35955" y2="24576"/>
                        <a14:foregroundMark x1="33333" y1="83616" x2="36205" y2="85169"/>
                      </a14:backgroundRemoval>
                    </a14:imgEffect>
                  </a14:imgLayer>
                </a14:imgProps>
              </a:ext>
            </a:extLst>
          </a:blip>
          <a:srcRect l="30979" t="8738" r="57849" b="8708"/>
          <a:stretch/>
        </p:blipFill>
        <p:spPr>
          <a:xfrm>
            <a:off x="4366610" y="2220452"/>
            <a:ext cx="763735" cy="17174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6143C0-1FED-48AA-B0AA-7F824BB4C3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136" b="84040" l="43446" r="52310">
                        <a14:foregroundMark x1="50936" y1="17514" x2="45818" y2="37006"/>
                        <a14:foregroundMark x1="45818" y1="37006" x2="46067" y2="64689"/>
                        <a14:foregroundMark x1="46067" y1="64689" x2="50062" y2="84040"/>
                        <a14:foregroundMark x1="50062" y1="84040" x2="46317" y2="83333"/>
                        <a14:foregroundMark x1="50936" y1="12429" x2="43945" y2="13136"/>
                        <a14:foregroundMark x1="43945" y1="13136" x2="46692" y2="31497"/>
                        <a14:foregroundMark x1="44944" y1="19774" x2="44819" y2="26695"/>
                      </a14:backgroundRemoval>
                    </a14:imgEffect>
                  </a14:imgLayer>
                </a14:imgProps>
              </a:ext>
            </a:extLst>
          </a:blip>
          <a:srcRect l="42374" t="9587" r="46454" b="7859"/>
          <a:stretch/>
        </p:blipFill>
        <p:spPr>
          <a:xfrm>
            <a:off x="2374280" y="261107"/>
            <a:ext cx="763735" cy="17174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F33E25D-6171-46F9-8AEA-FAF4F1AB8F7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277" b="84746" l="54057" r="62921">
                        <a14:foregroundMark x1="61798" y1="19350" x2="60424" y2="20198"/>
                        <a14:foregroundMark x1="58677" y1="13418" x2="58677" y2="13418"/>
                        <a14:foregroundMark x1="58677" y1="13418" x2="58677" y2="13418"/>
                        <a14:foregroundMark x1="56929" y1="84746" x2="56929" y2="84746"/>
                        <a14:foregroundMark x1="56929" y1="84746" x2="56929" y2="84746"/>
                        <a14:foregroundMark x1="56929" y1="84746" x2="56929" y2="84746"/>
                        <a14:foregroundMark x1="54931" y1="19350" x2="54931" y2="13418"/>
                        <a14:foregroundMark x1="56055" y1="15254" x2="56055" y2="15254"/>
                        <a14:foregroundMark x1="56055" y1="15254" x2="56055" y2="15254"/>
                        <a14:foregroundMark x1="56055" y1="15254" x2="56055" y2="15254"/>
                      </a14:backgroundRemoval>
                    </a14:imgEffect>
                  </a14:imgLayer>
                </a14:imgProps>
              </a:ext>
            </a:extLst>
          </a:blip>
          <a:srcRect l="53111" t="8491" r="35717" b="8955"/>
          <a:stretch/>
        </p:blipFill>
        <p:spPr>
          <a:xfrm>
            <a:off x="6999205" y="1391535"/>
            <a:ext cx="763735" cy="17174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EAE2FC6-DD37-4CFB-A6D0-88779D18E1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983" b="86017" l="65044" r="73908">
                        <a14:foregroundMark x1="69039" y1="14124" x2="69039" y2="14124"/>
                        <a14:foregroundMark x1="69039" y1="14124" x2="69039" y2="14124"/>
                        <a14:foregroundMark x1="70287" y1="86017" x2="70287" y2="86017"/>
                        <a14:foregroundMark x1="70287" y1="86017" x2="70287" y2="86017"/>
                        <a14:foregroundMark x1="69039" y1="16384" x2="69039" y2="16384"/>
                        <a14:foregroundMark x1="69039" y1="16384" x2="69039" y2="16384"/>
                      </a14:backgroundRemoval>
                    </a14:imgEffect>
                  </a14:imgLayer>
                </a14:imgProps>
              </a:ext>
            </a:extLst>
          </a:blip>
          <a:srcRect l="64005" t="8618" r="24823" b="8828"/>
          <a:stretch/>
        </p:blipFill>
        <p:spPr>
          <a:xfrm>
            <a:off x="10031266" y="2453324"/>
            <a:ext cx="763735" cy="171747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8F347E2-D6DB-41AA-BB02-D36C918AD5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277" b="84887" l="76155" r="85144">
                        <a14:foregroundMark x1="81273" y1="13559" x2="81273" y2="13559"/>
                        <a14:foregroundMark x1="81398" y1="13559" x2="81398" y2="13559"/>
                        <a14:foregroundMark x1="81398" y1="13559" x2="81398" y2="13559"/>
                        <a14:foregroundMark x1="81398" y1="84887" x2="81398" y2="84887"/>
                        <a14:foregroundMark x1="81398" y1="84887" x2="81398" y2="84887"/>
                      </a14:backgroundRemoval>
                    </a14:imgEffect>
                  </a14:imgLayer>
                </a14:imgProps>
              </a:ext>
            </a:extLst>
          </a:blip>
          <a:srcRect l="75157" t="9014" r="13671" b="8432"/>
          <a:stretch/>
        </p:blipFill>
        <p:spPr>
          <a:xfrm>
            <a:off x="8007758" y="3478976"/>
            <a:ext cx="763735" cy="17174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ED14ED2-2A3B-49E1-BB78-FFD44C30AA8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147" b="85028" l="86767" r="95630">
                        <a14:foregroundMark x1="90762" y1="14548" x2="90762" y2="14548"/>
                        <a14:foregroundMark x1="90762" y1="14548" x2="90762" y2="14548"/>
                        <a14:foregroundMark x1="90762" y1="14548" x2="90762" y2="14548"/>
                        <a14:foregroundMark x1="90762" y1="14548" x2="90762" y2="14548"/>
                        <a14:foregroundMark x1="88390" y1="13136" x2="88764" y2="12288"/>
                        <a14:foregroundMark x1="88764" y1="65537" x2="92509" y2="85028"/>
                        <a14:foregroundMark x1="92509" y1="85028" x2="88889" y2="66667"/>
                      </a14:backgroundRemoval>
                    </a14:imgEffect>
                  </a14:imgLayer>
                </a14:imgProps>
              </a:ext>
            </a:extLst>
          </a:blip>
          <a:srcRect l="85919" t="8855" r="2909" b="8591"/>
          <a:stretch/>
        </p:blipFill>
        <p:spPr>
          <a:xfrm>
            <a:off x="6585537" y="4071619"/>
            <a:ext cx="763735" cy="17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689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45A2D3A-D84E-4AB5-AF22-3DA246275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55"/>
            <a:ext cx="12192000" cy="662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8168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568B9ED-2750-492E-B797-959E9AE5A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4052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7B91236-D912-4182-B611-64D93F5904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1957853"/>
              </p:ext>
            </p:extLst>
          </p:nvPr>
        </p:nvGraphicFramePr>
        <p:xfrm>
          <a:off x="1127342" y="0"/>
          <a:ext cx="10609546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67970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uerto Rico Map silhouette - Free Vector Silhouettes | Creazilla">
            <a:extLst>
              <a:ext uri="{FF2B5EF4-FFF2-40B4-BE49-F238E27FC236}">
                <a16:creationId xmlns:a16="http://schemas.microsoft.com/office/drawing/2014/main" id="{AB87897E-8256-4159-A868-0555CD705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66" y="2176463"/>
            <a:ext cx="7620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ocation pin connectsafely 21504">
            <a:extLst>
              <a:ext uri="{FF2B5EF4-FFF2-40B4-BE49-F238E27FC236}">
                <a16:creationId xmlns:a16="http://schemas.microsoft.com/office/drawing/2014/main" id="{25389F5D-8B66-4CFB-898B-5DA043B7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618" y="4120838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location pin connectsafely 21504">
            <a:extLst>
              <a:ext uri="{FF2B5EF4-FFF2-40B4-BE49-F238E27FC236}">
                <a16:creationId xmlns:a16="http://schemas.microsoft.com/office/drawing/2014/main" id="{F7E33EC5-3A89-40C1-AF95-EFB1E55E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33" y="4084151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location pin connectsafely 21504">
            <a:extLst>
              <a:ext uri="{FF2B5EF4-FFF2-40B4-BE49-F238E27FC236}">
                <a16:creationId xmlns:a16="http://schemas.microsoft.com/office/drawing/2014/main" id="{15AF79FF-326C-4697-9942-8E14E2F28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99148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location pin connectsafely 21504">
            <a:extLst>
              <a:ext uri="{FF2B5EF4-FFF2-40B4-BE49-F238E27FC236}">
                <a16:creationId xmlns:a16="http://schemas.microsoft.com/office/drawing/2014/main" id="{9C2541BA-33BF-40C4-8A21-8592D3F2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628" y="3017496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location pin connectsafely 21504">
            <a:extLst>
              <a:ext uri="{FF2B5EF4-FFF2-40B4-BE49-F238E27FC236}">
                <a16:creationId xmlns:a16="http://schemas.microsoft.com/office/drawing/2014/main" id="{BF07F703-EA82-43C9-B11D-105FE497F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308" y="2453485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ocation pin connectsafely 21504">
            <a:extLst>
              <a:ext uri="{FF2B5EF4-FFF2-40B4-BE49-F238E27FC236}">
                <a16:creationId xmlns:a16="http://schemas.microsoft.com/office/drawing/2014/main" id="{6F96C2D5-B680-459B-96CF-60FDAB248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888" y="1931152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location pin connectsafely 21504">
            <a:extLst>
              <a:ext uri="{FF2B5EF4-FFF2-40B4-BE49-F238E27FC236}">
                <a16:creationId xmlns:a16="http://schemas.microsoft.com/office/drawing/2014/main" id="{784C57E1-DC2A-43C9-B0C3-FBAE0B24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058" y="2758874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location pin connectsafely 21504">
            <a:extLst>
              <a:ext uri="{FF2B5EF4-FFF2-40B4-BE49-F238E27FC236}">
                <a16:creationId xmlns:a16="http://schemas.microsoft.com/office/drawing/2014/main" id="{56C57C96-AB12-48E5-805E-143700DB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4" y="2776993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DFF9C6-C17A-45A5-8F1C-2AFEAFC3C405}"/>
                  </a:ext>
                </a:extLst>
              </p14:cNvPr>
              <p14:cNvContentPartPr/>
              <p14:nvPr/>
            </p14:nvContentPartPr>
            <p14:xfrm>
              <a:off x="-1281744" y="1120588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DFF9C6-C17A-45A5-8F1C-2AFEAFC3C4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290384" y="111194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3114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89C9B2F-8BAF-475B-8AE0-9F1372D69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52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9E30308-C992-4306-903E-2A970E7AA4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897267"/>
              </p:ext>
            </p:extLst>
          </p:nvPr>
        </p:nvGraphicFramePr>
        <p:xfrm>
          <a:off x="1771973" y="132204"/>
          <a:ext cx="8442585" cy="6335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" name="Acrobat Document" r:id="rId4" imgW="1756071" imgH="1318009" progId="AcroExch.Document.DC">
                  <p:embed/>
                </p:oleObj>
              </mc:Choice>
              <mc:Fallback>
                <p:oleObj name="Acrobat Document" r:id="rId4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1973" y="132204"/>
                        <a:ext cx="8442585" cy="6335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5553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B344D9A-BDF2-488D-942C-A8AE9BBDE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688781"/>
              </p:ext>
            </p:extLst>
          </p:nvPr>
        </p:nvGraphicFramePr>
        <p:xfrm>
          <a:off x="1157207" y="138263"/>
          <a:ext cx="8875087" cy="666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6" name="Acrobat Document" r:id="rId4" imgW="1756071" imgH="1318009" progId="AcroExch.Document.DC">
                  <p:embed/>
                </p:oleObj>
              </mc:Choice>
              <mc:Fallback>
                <p:oleObj name="Acrobat Document" r:id="rId4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7207" y="138263"/>
                        <a:ext cx="8875087" cy="666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6368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close up of a coral&#10;&#10;Description automatically generated">
            <a:extLst>
              <a:ext uri="{FF2B5EF4-FFF2-40B4-BE49-F238E27FC236}">
                <a16:creationId xmlns:a16="http://schemas.microsoft.com/office/drawing/2014/main" id="{5DBB6117-FAEB-4634-892A-C5BCB26C1E7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3" r="17391"/>
          <a:stretch/>
        </p:blipFill>
        <p:spPr>
          <a:xfrm>
            <a:off x="1867505" y="0"/>
            <a:ext cx="8534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03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E85A817A-94BF-4197-A109-E9BD627270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0"/>
          <a:stretch/>
        </p:blipFill>
        <p:spPr>
          <a:xfrm>
            <a:off x="105606" y="643467"/>
            <a:ext cx="12042851" cy="543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2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8A158641-14DE-4163-A369-26BCBF3D8A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4"/>
          <a:stretch/>
        </p:blipFill>
        <p:spPr>
          <a:xfrm>
            <a:off x="149981" y="589774"/>
            <a:ext cx="11946780" cy="554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83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8BD29E8-B90F-40F8-BA46-973D236270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"/>
          <a:stretch/>
        </p:blipFill>
        <p:spPr>
          <a:xfrm>
            <a:off x="194857" y="212876"/>
            <a:ext cx="11753462" cy="626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93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B281ED8-99BF-40E2-9B59-BC7BD4A939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"/>
          <a:stretch/>
        </p:blipFill>
        <p:spPr>
          <a:xfrm>
            <a:off x="434177" y="145144"/>
            <a:ext cx="11261084" cy="638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25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5F459169-555E-4070-8AAD-234F1CBC98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5"/>
          <a:stretch/>
        </p:blipFill>
        <p:spPr>
          <a:xfrm>
            <a:off x="74432" y="493486"/>
            <a:ext cx="12107649" cy="573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46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81B6F50-213C-4BE6-B218-221A8FDB93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8"/>
          <a:stretch/>
        </p:blipFill>
        <p:spPr>
          <a:xfrm>
            <a:off x="83677" y="644476"/>
            <a:ext cx="12024645" cy="556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84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B6E58E0E-26A6-48FA-B84F-E9761A9F3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9"/>
          <a:stretch/>
        </p:blipFill>
        <p:spPr>
          <a:xfrm>
            <a:off x="687197" y="643466"/>
            <a:ext cx="10817605" cy="543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77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5316A34E-BD40-41D3-A5A9-366A35EEA9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7"/>
          <a:stretch/>
        </p:blipFill>
        <p:spPr>
          <a:xfrm>
            <a:off x="643467" y="948097"/>
            <a:ext cx="10905066" cy="481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26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itting, light, traffic, computer&#10;&#10;Description automatically generated">
            <a:extLst>
              <a:ext uri="{FF2B5EF4-FFF2-40B4-BE49-F238E27FC236}">
                <a16:creationId xmlns:a16="http://schemas.microsoft.com/office/drawing/2014/main" id="{0AF33D11-8A7E-4EAC-8FD5-C13632EF40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3" t="10869" r="21291" b="8695"/>
          <a:stretch/>
        </p:blipFill>
        <p:spPr>
          <a:xfrm>
            <a:off x="2451463" y="-1155"/>
            <a:ext cx="7289074" cy="6859155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07BA771C-E3C1-40D1-BA1E-FD94F0291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085" y="2210519"/>
            <a:ext cx="1935740" cy="24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82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32500E6-5C72-486C-ABB5-ABE43F347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97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D81FE9-3E4C-467B-8E93-B179612E722F}"/>
              </a:ext>
            </a:extLst>
          </p:cNvPr>
          <p:cNvPicPr/>
          <p:nvPr/>
        </p:nvPicPr>
        <p:blipFill rotWithShape="1">
          <a:blip r:embed="rId2"/>
          <a:srcRect l="16490" r="15988"/>
          <a:stretch/>
        </p:blipFill>
        <p:spPr>
          <a:xfrm>
            <a:off x="1775581" y="0"/>
            <a:ext cx="8553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42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sitting, traffic, computer&#10;&#10;Description automatically generated">
            <a:extLst>
              <a:ext uri="{FF2B5EF4-FFF2-40B4-BE49-F238E27FC236}">
                <a16:creationId xmlns:a16="http://schemas.microsoft.com/office/drawing/2014/main" id="{968778E9-B4BD-4689-B22B-693341C56C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8" t="10285" r="20950" b="6988"/>
          <a:stretch/>
        </p:blipFill>
        <p:spPr>
          <a:xfrm>
            <a:off x="2503714" y="34195"/>
            <a:ext cx="7184572" cy="6789610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2AE18D78-66B5-4E1C-8F90-BCDCFE757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874" y="2542878"/>
            <a:ext cx="2299126" cy="177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92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0F9CCE-7B9E-44AD-A82B-5C9F3A3DC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3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sitting, traffic, green&#10;&#10;Description automatically generated">
            <a:extLst>
              <a:ext uri="{FF2B5EF4-FFF2-40B4-BE49-F238E27FC236}">
                <a16:creationId xmlns:a16="http://schemas.microsoft.com/office/drawing/2014/main" id="{BDD76454-9D5B-4CFB-B7A8-32ABE47BC9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8" t="10604" r="20679" b="8246"/>
          <a:stretch/>
        </p:blipFill>
        <p:spPr>
          <a:xfrm>
            <a:off x="2446061" y="53788"/>
            <a:ext cx="7299877" cy="6750423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57BBB6D0-D9EB-42F9-A7F9-F024796E47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89"/>
          <a:stretch/>
        </p:blipFill>
        <p:spPr>
          <a:xfrm>
            <a:off x="9903001" y="1702121"/>
            <a:ext cx="1931948" cy="345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88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643FB3F4-F7D1-4C5F-A650-898819E11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69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E9EF7096-9C7B-4C7F-9B09-C90F004075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19"/>
          <a:stretch/>
        </p:blipFill>
        <p:spPr>
          <a:xfrm>
            <a:off x="9945969" y="1811377"/>
            <a:ext cx="2008466" cy="3235246"/>
          </a:xfrm>
          <a:prstGeom prst="rect">
            <a:avLst/>
          </a:prstGeom>
        </p:spPr>
      </p:pic>
      <p:pic>
        <p:nvPicPr>
          <p:cNvPr id="5" name="Picture 4" descr="A picture containing sitting, light, stop, traffic&#10;&#10;Description automatically generated">
            <a:extLst>
              <a:ext uri="{FF2B5EF4-FFF2-40B4-BE49-F238E27FC236}">
                <a16:creationId xmlns:a16="http://schemas.microsoft.com/office/drawing/2014/main" id="{270A2A33-4222-4C03-9472-428D1BC773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1" t="10349" r="20686" b="8501"/>
          <a:stretch/>
        </p:blipFill>
        <p:spPr>
          <a:xfrm>
            <a:off x="2387895" y="0"/>
            <a:ext cx="7416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14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9B1E4DF-1116-41D0-AD15-BB67B9FC1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00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op light at night&#10;&#10;Description automatically generated">
            <a:extLst>
              <a:ext uri="{FF2B5EF4-FFF2-40B4-BE49-F238E27FC236}">
                <a16:creationId xmlns:a16="http://schemas.microsoft.com/office/drawing/2014/main" id="{A8261324-1DDD-40CB-B3B9-8CF8743A46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2" t="10558" r="20741" b="7111"/>
          <a:stretch/>
        </p:blipFill>
        <p:spPr>
          <a:xfrm>
            <a:off x="2421371" y="0"/>
            <a:ext cx="7349258" cy="6858000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D41B1C2-37AD-44AB-BAC4-C8DA5A00C7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24"/>
          <a:stretch/>
        </p:blipFill>
        <p:spPr>
          <a:xfrm>
            <a:off x="9925637" y="1077976"/>
            <a:ext cx="1558151" cy="470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24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8C8656B-471A-42DF-AAB6-8432C9C7F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2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A7AEC65-2D96-42C7-91D8-07CEBEABC0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1" t="10369" r="21167" b="8010"/>
          <a:stretch/>
        </p:blipFill>
        <p:spPr>
          <a:xfrm>
            <a:off x="2481175" y="21017"/>
            <a:ext cx="7229650" cy="6815965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97D5A33B-8C30-4BDA-9068-5FC9B7A57B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98"/>
          <a:stretch/>
        </p:blipFill>
        <p:spPr>
          <a:xfrm>
            <a:off x="9710825" y="2310074"/>
            <a:ext cx="1924848" cy="22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73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CBFE16-4925-4C07-B2CD-B4C199171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8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nature, reef, underwater, coral&#10;&#10;Description automatically generated">
            <a:extLst>
              <a:ext uri="{FF2B5EF4-FFF2-40B4-BE49-F238E27FC236}">
                <a16:creationId xmlns:a16="http://schemas.microsoft.com/office/drawing/2014/main" id="{87AC595C-8F37-479E-B057-A6ECAD48B8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19" y="0"/>
            <a:ext cx="11185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13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sitting, traffic, colorful&#10;&#10;Description automatically generated">
            <a:extLst>
              <a:ext uri="{FF2B5EF4-FFF2-40B4-BE49-F238E27FC236}">
                <a16:creationId xmlns:a16="http://schemas.microsoft.com/office/drawing/2014/main" id="{56516BB1-5B12-4C3A-ADC6-D1E09CD4D0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3" t="8717" r="15866" b="10368"/>
          <a:stretch/>
        </p:blipFill>
        <p:spPr>
          <a:xfrm>
            <a:off x="1617306" y="-1"/>
            <a:ext cx="8957388" cy="6858000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8B226F26-1A7F-437D-85DF-FA453F69C7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49"/>
          <a:stretch/>
        </p:blipFill>
        <p:spPr>
          <a:xfrm>
            <a:off x="10686996" y="2157921"/>
            <a:ext cx="1342477" cy="254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40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37882D-7148-4F5C-8F95-4EC337B82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05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light, traffic, computer&#10;&#10;Description automatically generated">
            <a:extLst>
              <a:ext uri="{FF2B5EF4-FFF2-40B4-BE49-F238E27FC236}">
                <a16:creationId xmlns:a16="http://schemas.microsoft.com/office/drawing/2014/main" id="{2D63EC57-F34B-4B7E-9A20-13F5B8221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9" t="9011" r="16052" b="9129"/>
          <a:stretch/>
        </p:blipFill>
        <p:spPr>
          <a:xfrm>
            <a:off x="1678815" y="0"/>
            <a:ext cx="8834370" cy="6858000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BEC2E836-4B9D-4A9B-A32D-8A4B5EDEBD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8" t="-1192" r="41218" b="1192"/>
          <a:stretch/>
        </p:blipFill>
        <p:spPr>
          <a:xfrm>
            <a:off x="10513185" y="2485515"/>
            <a:ext cx="1483954" cy="188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68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81BBA541-74EB-4572-830E-754C7D3DC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97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4D520B9D-A92B-4385-B745-3F9E4C94F5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7" t="9189" r="15998" b="8718"/>
          <a:stretch/>
        </p:blipFill>
        <p:spPr>
          <a:xfrm>
            <a:off x="1711215" y="0"/>
            <a:ext cx="8769570" cy="6858000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F6718181-2F5F-49BD-967C-4802AC589A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88"/>
          <a:stretch/>
        </p:blipFill>
        <p:spPr>
          <a:xfrm>
            <a:off x="10483849" y="1423851"/>
            <a:ext cx="2147934" cy="32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84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B0F4922-60AC-45D8-AD1D-0BD2F92A7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408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6DCF17B4-52FB-487F-A289-E5CF4C63F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3" t="9661" r="15675" b="9189"/>
          <a:stretch/>
        </p:blipFill>
        <p:spPr>
          <a:xfrm>
            <a:off x="1789053" y="129245"/>
            <a:ext cx="8613893" cy="6599507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9B9CA39B-2B74-4090-903F-E7D5B410E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946" y="1645763"/>
            <a:ext cx="5608806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82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7770B41-9D98-49F3-915B-2AA2E2417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26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08635D84-1C46-442C-9B1A-966836AE2E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7" t="9553" r="15448" b="9324"/>
          <a:stretch/>
        </p:blipFill>
        <p:spPr>
          <a:xfrm>
            <a:off x="1611178" y="-26714"/>
            <a:ext cx="8969643" cy="6858000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4C2DFF2-2949-4F0E-B945-B8D2AD0E72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62"/>
          <a:stretch/>
        </p:blipFill>
        <p:spPr>
          <a:xfrm>
            <a:off x="10580821" y="1220652"/>
            <a:ext cx="1476196" cy="441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95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0F8C81-4CB4-4FC9-A726-41AD19DA9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16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different, indoor&#10;&#10;Description automatically generated">
            <a:extLst>
              <a:ext uri="{FF2B5EF4-FFF2-40B4-BE49-F238E27FC236}">
                <a16:creationId xmlns:a16="http://schemas.microsoft.com/office/drawing/2014/main" id="{5B2DD684-1FB4-4261-95E0-7F4CA4D30CB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7" r="18672"/>
          <a:stretch/>
        </p:blipFill>
        <p:spPr>
          <a:xfrm>
            <a:off x="1867505" y="0"/>
            <a:ext cx="8587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08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, sitting, traffic, computer&#10;&#10;Description automatically generated">
            <a:extLst>
              <a:ext uri="{FF2B5EF4-FFF2-40B4-BE49-F238E27FC236}">
                <a16:creationId xmlns:a16="http://schemas.microsoft.com/office/drawing/2014/main" id="{3CF99525-C04A-4158-BFFE-A798FB182E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7" t="9782" r="16671" b="9553"/>
          <a:stretch/>
        </p:blipFill>
        <p:spPr>
          <a:xfrm>
            <a:off x="1796318" y="87968"/>
            <a:ext cx="8599363" cy="6682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7862CA-2041-4027-A6B4-A0FE6BC767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23"/>
          <a:stretch/>
        </p:blipFill>
        <p:spPr>
          <a:xfrm>
            <a:off x="10395681" y="2439258"/>
            <a:ext cx="1635210" cy="197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87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8116FE6-862A-4E01-8D83-144F3BA08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93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light, green, traffic&#10;&#10;Description automatically generated">
            <a:extLst>
              <a:ext uri="{FF2B5EF4-FFF2-40B4-BE49-F238E27FC236}">
                <a16:creationId xmlns:a16="http://schemas.microsoft.com/office/drawing/2014/main" id="{8D038CEC-3804-4A97-AECB-EF622000C7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1" t="9011" r="15854" b="9602"/>
          <a:stretch/>
        </p:blipFill>
        <p:spPr>
          <a:xfrm>
            <a:off x="1573305" y="0"/>
            <a:ext cx="8845824" cy="6858000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D357BFAA-6AE0-438C-9C46-47881F0F99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14"/>
          <a:stretch/>
        </p:blipFill>
        <p:spPr>
          <a:xfrm>
            <a:off x="10419129" y="1853292"/>
            <a:ext cx="1677077" cy="315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82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12A156F-014C-4FAC-B9EC-AECD5C15E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212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5CE65D53-3029-4345-A8C4-B5AAFAC2C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507747"/>
            <a:ext cx="11380186" cy="5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731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A3456073-874A-406E-8D0E-9119B96A3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705884"/>
            <a:ext cx="11380186" cy="5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69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ACC8CBA9-F26D-4447-9FE9-11B4A5946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44919"/>
            <a:ext cx="11380186" cy="55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22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C31B592-C185-468B-A786-519637FC4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375655"/>
            <a:ext cx="11380186" cy="61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219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9FBAF9DE-5A91-44BE-A048-0CFF74669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213081"/>
            <a:ext cx="11380186" cy="64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997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CC716854-FCE8-4037-A859-78E5C484F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34758"/>
            <a:ext cx="11380186" cy="55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66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indoor, sitting, bag, table&#10;&#10;Description automatically generated">
            <a:extLst>
              <a:ext uri="{FF2B5EF4-FFF2-40B4-BE49-F238E27FC236}">
                <a16:creationId xmlns:a16="http://schemas.microsoft.com/office/drawing/2014/main" id="{5417362C-B6AF-41F6-AF98-DDA5EFD870D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7"/>
          <a:stretch/>
        </p:blipFill>
        <p:spPr>
          <a:xfrm rot="16200000">
            <a:off x="2744408" y="-325363"/>
            <a:ext cx="6858003" cy="750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18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rrow&#10;&#10;Description automatically generated">
            <a:extLst>
              <a:ext uri="{FF2B5EF4-FFF2-40B4-BE49-F238E27FC236}">
                <a16:creationId xmlns:a16="http://schemas.microsoft.com/office/drawing/2014/main" id="{18EA253C-C4CA-4925-A73F-7E214816F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31064"/>
            <a:ext cx="11380186" cy="55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48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56FDA9D-0745-44DE-A85A-0EE9EB0A4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705884"/>
            <a:ext cx="11380186" cy="5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612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D697DD1-1803-4E6B-8CF4-043721578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44919"/>
            <a:ext cx="11380186" cy="55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014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C273A957-3DF1-49F3-A403-EF4B1C53F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375655"/>
            <a:ext cx="11380186" cy="61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285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748FFF5C-B725-4E2B-B12C-EA2DE6B72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213081"/>
            <a:ext cx="11380186" cy="64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334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A929CE36-DFD1-4C34-8A7B-CB711D994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34758"/>
            <a:ext cx="11380186" cy="55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16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6B4486B1-6A0C-458A-BFA7-47F46BF87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44919"/>
            <a:ext cx="11380186" cy="55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972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6F4E46B-14F6-4E06-8535-5F94B04AA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507747"/>
            <a:ext cx="11380186" cy="5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063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light, computer, colorful&#10;&#10;Description automatically generated">
            <a:extLst>
              <a:ext uri="{FF2B5EF4-FFF2-40B4-BE49-F238E27FC236}">
                <a16:creationId xmlns:a16="http://schemas.microsoft.com/office/drawing/2014/main" id="{24F5F542-B457-4094-BAFF-C1AF0F272F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3" t="9323" r="7928" b="8865"/>
          <a:stretch/>
        </p:blipFill>
        <p:spPr>
          <a:xfrm>
            <a:off x="0" y="195943"/>
            <a:ext cx="10487059" cy="6466114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5638596A-1A77-460C-9EB4-322AC5B44F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60"/>
          <a:stretch/>
        </p:blipFill>
        <p:spPr>
          <a:xfrm>
            <a:off x="10487059" y="2067970"/>
            <a:ext cx="1536753" cy="27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363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1D10831-8958-4E62-9975-E61FF76F6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64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4D2344-BF5F-46EB-B15E-D743718A1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2201160"/>
              </p:ext>
            </p:extLst>
          </p:nvPr>
        </p:nvGraphicFramePr>
        <p:xfrm>
          <a:off x="962318" y="643466"/>
          <a:ext cx="10451127" cy="57434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4228">
                  <a:extLst>
                    <a:ext uri="{9D8B030D-6E8A-4147-A177-3AD203B41FA5}">
                      <a16:colId xmlns:a16="http://schemas.microsoft.com/office/drawing/2014/main" val="3606953785"/>
                    </a:ext>
                  </a:extLst>
                </a:gridCol>
                <a:gridCol w="2051887">
                  <a:extLst>
                    <a:ext uri="{9D8B030D-6E8A-4147-A177-3AD203B41FA5}">
                      <a16:colId xmlns:a16="http://schemas.microsoft.com/office/drawing/2014/main" val="1719750993"/>
                    </a:ext>
                  </a:extLst>
                </a:gridCol>
                <a:gridCol w="1136399">
                  <a:extLst>
                    <a:ext uri="{9D8B030D-6E8A-4147-A177-3AD203B41FA5}">
                      <a16:colId xmlns:a16="http://schemas.microsoft.com/office/drawing/2014/main" val="502370211"/>
                    </a:ext>
                  </a:extLst>
                </a:gridCol>
                <a:gridCol w="6218613">
                  <a:extLst>
                    <a:ext uri="{9D8B030D-6E8A-4147-A177-3AD203B41FA5}">
                      <a16:colId xmlns:a16="http://schemas.microsoft.com/office/drawing/2014/main" val="4219954941"/>
                    </a:ext>
                  </a:extLst>
                </a:gridCol>
              </a:tblGrid>
              <a:tr h="253754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Municipality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Coordinates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Approx. Depth (in feet)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Comment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2081111124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Ceiba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18°13'07.8"N 65°36'15.4"W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1-4ft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Rocky Reef within 50ft of shoreline, coral was present. Thriving environment, coral reef was present, lots</a:t>
                      </a:r>
                      <a:endParaRPr lang="en-US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3702229695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Culebra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18°18'08.8"N 65°18'33.8"W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1-10ft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Rocky Reef within 50ft of shoreline, coral was present. Most diverse colony, some specimens were red, some had white tips, was mostly white, some sargasum at beach.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1267306883"/>
                  </a:ext>
                </a:extLst>
              </a:tr>
              <a:tr h="459209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Guanica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17°56'05.2"N 66°57'25.6"W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4 – 5ft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Rocky shore. Little to no sargassum at beach, low visibility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2082118432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Guayama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 dirty="0">
                          <a:effectLst/>
                        </a:rPr>
                        <a:t>17°55'51.3"N 66°09'41.0"W;</a:t>
                      </a:r>
                      <a:endParaRPr lang="pl-PL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 dirty="0">
                          <a:effectLst/>
                        </a:rPr>
                        <a:t>17°55'47.3"N 66°09'32.1"W</a:t>
                      </a:r>
                      <a:endParaRPr lang="pl-PL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1-10ft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Rocky Reef within 50ft of shoreline, coral was present. Close to a harbor, low visibility. High amount of algae and fish, other types of sea urchin present, medium turbidity.</a:t>
                      </a:r>
                      <a:endParaRPr lang="en-US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646890722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Isabella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18°30'56.8"N 67°06'00.6"W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2ft-6ft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Rocky Reef within 50ft of shoreline, coral was present. Strong current and riptide, healthy specimens (full gut).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1856947582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Luquillo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18°23'15.3"N 65°43'10.6"W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3 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Rocks surrounded by an algae bed, no coral. Urchin found in rock, rock found in big algae bed, healthy specimens (full gut).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3350408998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Ponce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 dirty="0">
                          <a:effectLst/>
                        </a:rPr>
                        <a:t>17°57'50.5"N 66°36'35.9"W;</a:t>
                      </a:r>
                      <a:endParaRPr lang="pl-PL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 dirty="0">
                          <a:effectLst/>
                        </a:rPr>
                        <a:t>17°58'20.7"N 66°37'04.5"W;</a:t>
                      </a:r>
                      <a:endParaRPr lang="pl-PL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 dirty="0">
                          <a:effectLst/>
                        </a:rPr>
                        <a:t>17°57'54.5"N 66°36'28.1"W</a:t>
                      </a:r>
                      <a:endParaRPr lang="pl-PL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3 ft - 15ft</a:t>
                      </a:r>
                      <a:endParaRPr lang="en-US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Rocks, little to no algae, no coral, within 50 ft of shore. Moderate levels of human trash, visibility good.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1084890346"/>
                  </a:ext>
                </a:extLst>
              </a:tr>
              <a:tr h="8701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Rincon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18°20'35.2"N 67°15'36.5"W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4 ft to 15 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Rocky Reef within 50ft of shoreline, coral was present. Many boats coming in and out that caused a lot of debris (highly turbid waters). Low visibility (4 feet). Healthy Specimens.</a:t>
                      </a:r>
                      <a:endParaRPr lang="en-US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3494391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0979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6C5518D5-A65C-44C5-8785-FB020DCF2F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0" t="8257" r="7973" b="9015"/>
          <a:stretch/>
        </p:blipFill>
        <p:spPr>
          <a:xfrm>
            <a:off x="391883" y="385354"/>
            <a:ext cx="9780133" cy="608729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2BC67F4-8E85-456D-A7C5-DA8619E373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64"/>
          <a:stretch/>
        </p:blipFill>
        <p:spPr>
          <a:xfrm>
            <a:off x="10172016" y="2392656"/>
            <a:ext cx="1783694" cy="207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879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51AF1A-9E9C-47E1-8332-DCB2CD64B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837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51AB6C10-087C-48F1-A445-461C874822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50"/>
          <a:stretch/>
        </p:blipFill>
        <p:spPr>
          <a:xfrm>
            <a:off x="10637162" y="1926655"/>
            <a:ext cx="1463794" cy="3004688"/>
          </a:xfrm>
          <a:prstGeom prst="rect">
            <a:avLst/>
          </a:prstGeom>
        </p:spPr>
      </p:pic>
      <p:pic>
        <p:nvPicPr>
          <p:cNvPr id="5" name="Picture 4" descr="A close up of a light&#10;&#10;Description automatically generated">
            <a:extLst>
              <a:ext uri="{FF2B5EF4-FFF2-40B4-BE49-F238E27FC236}">
                <a16:creationId xmlns:a16="http://schemas.microsoft.com/office/drawing/2014/main" id="{9CE20465-57BA-49C1-B095-923ABAE668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3" t="9220" r="8258" b="9324"/>
          <a:stretch/>
        </p:blipFill>
        <p:spPr>
          <a:xfrm>
            <a:off x="296882" y="240475"/>
            <a:ext cx="10340280" cy="6377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F292A6-EC4E-428D-822A-AC2D1A0926E3}"/>
              </a:ext>
            </a:extLst>
          </p:cNvPr>
          <p:cNvSpPr txBox="1"/>
          <p:nvPr/>
        </p:nvSpPr>
        <p:spPr>
          <a:xfrm>
            <a:off x="11042247" y="4490978"/>
            <a:ext cx="977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Groove</a:t>
            </a:r>
          </a:p>
        </p:txBody>
      </p:sp>
    </p:spTree>
    <p:extLst>
      <p:ext uri="{BB962C8B-B14F-4D97-AF65-F5344CB8AC3E}">
        <p14:creationId xmlns:p14="http://schemas.microsoft.com/office/powerpoint/2010/main" val="16068385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804F27-EDC6-4174-BA0E-2766F2E2E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047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289A248-54F0-4524-AFBD-1794B07E00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9" t="9428" r="8982" b="9949"/>
          <a:stretch/>
        </p:blipFill>
        <p:spPr>
          <a:xfrm>
            <a:off x="0" y="271648"/>
            <a:ext cx="10149217" cy="631470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ABA5B817-3306-4926-BC33-184C1777B5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15" t="-953" r="67773" b="953"/>
          <a:stretch/>
        </p:blipFill>
        <p:spPr>
          <a:xfrm>
            <a:off x="9853914" y="1416634"/>
            <a:ext cx="2338086" cy="402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787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C214102-6AE5-4537-BDA1-1EEDA86FE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748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light, traffic, stop&#10;&#10;Description automatically generated">
            <a:extLst>
              <a:ext uri="{FF2B5EF4-FFF2-40B4-BE49-F238E27FC236}">
                <a16:creationId xmlns:a16="http://schemas.microsoft.com/office/drawing/2014/main" id="{95CA9808-A041-4F88-8244-FC7F1BCEF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2" t="9135" r="8665" b="10454"/>
          <a:stretch/>
        </p:blipFill>
        <p:spPr>
          <a:xfrm>
            <a:off x="185194" y="370711"/>
            <a:ext cx="10229741" cy="6319777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36607AF-2476-4D9B-B3BA-D1A65EFAE6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66"/>
          <a:stretch/>
        </p:blipFill>
        <p:spPr>
          <a:xfrm>
            <a:off x="10414935" y="1087942"/>
            <a:ext cx="1495413" cy="468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570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52FF95-C4D3-4875-A151-38487F778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716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D520100E-31BD-4F7F-B84A-AF0304D0C9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9326" r="8499" b="9655"/>
          <a:stretch/>
        </p:blipFill>
        <p:spPr>
          <a:xfrm>
            <a:off x="274595" y="199662"/>
            <a:ext cx="10396624" cy="6458675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7496E293-E89B-4C43-B23A-240FDD1D9B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80"/>
          <a:stretch/>
        </p:blipFill>
        <p:spPr>
          <a:xfrm>
            <a:off x="10671219" y="2537918"/>
            <a:ext cx="1544876" cy="178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982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978B27B-8E36-4830-AE4B-9A6C8621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35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6E8847-EBD2-4C94-BDE2-E14F6A395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9327803"/>
              </p:ext>
            </p:extLst>
          </p:nvPr>
        </p:nvGraphicFramePr>
        <p:xfrm>
          <a:off x="643467" y="1020188"/>
          <a:ext cx="10905067" cy="4946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973">
                  <a:extLst>
                    <a:ext uri="{9D8B030D-6E8A-4147-A177-3AD203B41FA5}">
                      <a16:colId xmlns:a16="http://schemas.microsoft.com/office/drawing/2014/main" val="1499481442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4062130969"/>
                    </a:ext>
                  </a:extLst>
                </a:gridCol>
                <a:gridCol w="1342507">
                  <a:extLst>
                    <a:ext uri="{9D8B030D-6E8A-4147-A177-3AD203B41FA5}">
                      <a16:colId xmlns:a16="http://schemas.microsoft.com/office/drawing/2014/main" val="460959840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3633565372"/>
                    </a:ext>
                  </a:extLst>
                </a:gridCol>
                <a:gridCol w="1342507">
                  <a:extLst>
                    <a:ext uri="{9D8B030D-6E8A-4147-A177-3AD203B41FA5}">
                      <a16:colId xmlns:a16="http://schemas.microsoft.com/office/drawing/2014/main" val="2052752450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336901098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1444975452"/>
                    </a:ext>
                  </a:extLst>
                </a:gridCol>
              </a:tblGrid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1.5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2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2.5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3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3.5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4.5 in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670242756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Rincon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2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4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301965104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Ponce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3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210584705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Luquillo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3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2976412426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Isabela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2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90862231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Guayama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16865129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Guanica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341267761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Culebra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4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2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10969069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Ceiba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2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4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2259818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75966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light, traffic, stop&#10;&#10;Description automatically generated">
            <a:extLst>
              <a:ext uri="{FF2B5EF4-FFF2-40B4-BE49-F238E27FC236}">
                <a16:creationId xmlns:a16="http://schemas.microsoft.com/office/drawing/2014/main" id="{4D656C33-C952-4DE0-A99B-1498E0383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7" t="10151" r="8604" b="10455"/>
          <a:stretch/>
        </p:blipFill>
        <p:spPr>
          <a:xfrm>
            <a:off x="162046" y="298047"/>
            <a:ext cx="10377784" cy="626190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A5661E74-E501-49F2-88BB-F44B12BC88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98"/>
          <a:stretch/>
        </p:blipFill>
        <p:spPr>
          <a:xfrm>
            <a:off x="10539830" y="1903214"/>
            <a:ext cx="1744465" cy="30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431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63C15-C890-4C72-AD98-8AC6BE62A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063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F69A7FAF-B8D0-44C6-A96E-73DDAEAC73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15"/>
          <a:stretch/>
        </p:blipFill>
        <p:spPr>
          <a:xfrm>
            <a:off x="10909005" y="2430522"/>
            <a:ext cx="1077321" cy="1996956"/>
          </a:xfrm>
          <a:prstGeom prst="rect">
            <a:avLst/>
          </a:prstGeom>
        </p:spPr>
      </p:pic>
      <p:pic>
        <p:nvPicPr>
          <p:cNvPr id="5" name="Picture 4" descr="A close up of a light&#10;&#10;Description automatically generated">
            <a:extLst>
              <a:ext uri="{FF2B5EF4-FFF2-40B4-BE49-F238E27FC236}">
                <a16:creationId xmlns:a16="http://schemas.microsoft.com/office/drawing/2014/main" id="{831F2966-58D5-45AA-B5EF-645BE0528E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" t="8494" r="200" b="10487"/>
          <a:stretch/>
        </p:blipFill>
        <p:spPr>
          <a:xfrm>
            <a:off x="0" y="866654"/>
            <a:ext cx="10801669" cy="512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224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A9F9E479-1CB3-4567-9CF3-82859D097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497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sitting, traffic, computer&#10;&#10;Description automatically generated">
            <a:extLst>
              <a:ext uri="{FF2B5EF4-FFF2-40B4-BE49-F238E27FC236}">
                <a16:creationId xmlns:a16="http://schemas.microsoft.com/office/drawing/2014/main" id="{B5C83F65-69F7-4670-822F-D6940EACC8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8526" b="10658"/>
          <a:stretch/>
        </p:blipFill>
        <p:spPr>
          <a:xfrm>
            <a:off x="0" y="918814"/>
            <a:ext cx="10590835" cy="5020372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025D0E39-4510-4D96-818C-AA80492F68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72"/>
          <a:stretch/>
        </p:blipFill>
        <p:spPr>
          <a:xfrm>
            <a:off x="10590835" y="2561067"/>
            <a:ext cx="1457637" cy="173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862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DB66AE3B-5F5B-41DC-A6B7-B552C4FF7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616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B63B53F6-9FFC-4F03-A126-3476941AA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" t="8796" b="11404"/>
          <a:stretch/>
        </p:blipFill>
        <p:spPr>
          <a:xfrm>
            <a:off x="0" y="972816"/>
            <a:ext cx="10519325" cy="4912368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E2B45B25-3A8D-43C7-9CE2-48AD45C963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812"/>
          <a:stretch/>
        </p:blipFill>
        <p:spPr>
          <a:xfrm>
            <a:off x="10519325" y="1988529"/>
            <a:ext cx="1518695" cy="28809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C40DA8-D35D-4B54-BD21-EC86D8AFB36A}"/>
              </a:ext>
            </a:extLst>
          </p:cNvPr>
          <p:cNvSpPr txBox="1"/>
          <p:nvPr/>
        </p:nvSpPr>
        <p:spPr>
          <a:xfrm>
            <a:off x="10926501" y="4500139"/>
            <a:ext cx="961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Groove</a:t>
            </a:r>
          </a:p>
        </p:txBody>
      </p:sp>
    </p:spTree>
    <p:extLst>
      <p:ext uri="{BB962C8B-B14F-4D97-AF65-F5344CB8AC3E}">
        <p14:creationId xmlns:p14="http://schemas.microsoft.com/office/powerpoint/2010/main" val="33284467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5BD24-8CA8-400F-82F6-E5DAB0EA9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396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EC81DBDD-CC58-4307-B91E-638B201DC7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" t="7343" b="10574"/>
          <a:stretch/>
        </p:blipFill>
        <p:spPr>
          <a:xfrm>
            <a:off x="0" y="948541"/>
            <a:ext cx="10376037" cy="4960917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95215141-F31B-404D-9E0B-5C5BBD9E7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037" y="1645764"/>
            <a:ext cx="5608806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304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395F6984-B5DD-4046-9192-CEA54110E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1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0C5B4EC-1DC9-4F8B-9BD9-9966C2F0E2C9}"/>
              </a:ext>
            </a:extLst>
          </p:cNvPr>
          <p:cNvGraphicFramePr>
            <a:graphicFrameLocks/>
          </p:cNvGraphicFramePr>
          <p:nvPr/>
        </p:nvGraphicFramePr>
        <p:xfrm>
          <a:off x="1674495" y="805815"/>
          <a:ext cx="8843010" cy="5246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92538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D63AFCD7-844F-4790-A1B1-A16354645A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" t="8526" b="10049"/>
          <a:stretch/>
        </p:blipFill>
        <p:spPr>
          <a:xfrm>
            <a:off x="0" y="893898"/>
            <a:ext cx="10653861" cy="5070199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8AE1E2F-15C4-4DFE-9CEC-E951165B0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61" y="1295833"/>
            <a:ext cx="2633876" cy="426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7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2CEFD812-1119-41C8-9D63-EB8B51704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564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B64985D7-A1FC-485E-96CC-C9A6779800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" t="7713" b="9236"/>
          <a:stretch/>
        </p:blipFill>
        <p:spPr>
          <a:xfrm>
            <a:off x="0" y="849292"/>
            <a:ext cx="10631119" cy="5159415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A83BFF66-E4ED-4F66-9B0F-62FFC4FE17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90"/>
          <a:stretch/>
        </p:blipFill>
        <p:spPr>
          <a:xfrm>
            <a:off x="10631119" y="2584215"/>
            <a:ext cx="1475353" cy="168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437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A90A3505-C23F-4C14-B5FE-93E4A71DB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55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ar filled sky&#10;&#10;Description automatically generated">
            <a:extLst>
              <a:ext uri="{FF2B5EF4-FFF2-40B4-BE49-F238E27FC236}">
                <a16:creationId xmlns:a16="http://schemas.microsoft.com/office/drawing/2014/main" id="{DE5F0B43-90CF-4423-B622-C104A528ED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2" t="7714" b="10455"/>
          <a:stretch/>
        </p:blipFill>
        <p:spPr>
          <a:xfrm>
            <a:off x="-1" y="671332"/>
            <a:ext cx="10591797" cy="5089967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7AECEB64-69C2-4908-A2C9-1B2D918458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84"/>
          <a:stretch/>
        </p:blipFill>
        <p:spPr>
          <a:xfrm>
            <a:off x="10591796" y="2116098"/>
            <a:ext cx="1539828" cy="26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201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869FB6A-19CC-4459-B551-0394640F1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253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9B3655E-CA98-48AB-B1A5-106E7334B4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782129"/>
              </p:ext>
            </p:extLst>
          </p:nvPr>
        </p:nvGraphicFramePr>
        <p:xfrm>
          <a:off x="1558925" y="314325"/>
          <a:ext cx="8423275" cy="6321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9" name="Acrobat Document" r:id="rId4" imgW="1756071" imgH="1318009" progId="AcroExch.Document.DC">
                  <p:embed/>
                </p:oleObj>
              </mc:Choice>
              <mc:Fallback>
                <p:oleObj name="Acrobat Document" r:id="rId4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8925" y="314325"/>
                        <a:ext cx="8423275" cy="6321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61092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4283B0F-6C8C-4C85-BFD1-6C7DA23937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820812"/>
              </p:ext>
            </p:extLst>
          </p:nvPr>
        </p:nvGraphicFramePr>
        <p:xfrm>
          <a:off x="1533525" y="201652"/>
          <a:ext cx="8601075" cy="6454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3" name="Acrobat Document" r:id="rId4" imgW="1756071" imgH="1318009" progId="AcroExch.Document.DC">
                  <p:embed/>
                </p:oleObj>
              </mc:Choice>
              <mc:Fallback>
                <p:oleObj name="Acrobat Document" r:id="rId4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3525" y="201652"/>
                        <a:ext cx="8601075" cy="6454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5021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517BB5E-19E7-476D-B62A-BE5C587DF8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108237"/>
              </p:ext>
            </p:extLst>
          </p:nvPr>
        </p:nvGraphicFramePr>
        <p:xfrm>
          <a:off x="1412875" y="198394"/>
          <a:ext cx="8874125" cy="6659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7" name="Acrobat Document" r:id="rId4" imgW="1756071" imgH="1318009" progId="AcroExch.Document.DC">
                  <p:embed/>
                </p:oleObj>
              </mc:Choice>
              <mc:Fallback>
                <p:oleObj name="Acrobat Document" r:id="rId4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2875" y="198394"/>
                        <a:ext cx="8874125" cy="66596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89498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B7A43BB-0BDC-4D40-A92D-9A1F3F456D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987025"/>
              </p:ext>
            </p:extLst>
          </p:nvPr>
        </p:nvGraphicFramePr>
        <p:xfrm>
          <a:off x="1546225" y="238125"/>
          <a:ext cx="8537575" cy="6407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1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6225" y="238125"/>
                        <a:ext cx="8537575" cy="6407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0868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</TotalTime>
  <Words>847</Words>
  <Application>Microsoft Office PowerPoint</Application>
  <PresentationFormat>Widescreen</PresentationFormat>
  <Paragraphs>304</Paragraphs>
  <Slides>154</Slides>
  <Notes>56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60" baseType="lpstr">
      <vt:lpstr>Arial</vt:lpstr>
      <vt:lpstr>Calibri</vt:lpstr>
      <vt:lpstr>Calibri Light</vt:lpstr>
      <vt:lpstr>Times New Roman</vt:lpstr>
      <vt:lpstr>Office Theme</vt:lpstr>
      <vt:lpstr>Acrobat Document</vt:lpstr>
      <vt:lpstr>General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16S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CytoB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</dc:title>
  <dc:creator>alejandro.mercado1@upr.edu</dc:creator>
  <cp:lastModifiedBy>ALEJANDRO MERCADO CAPOTE</cp:lastModifiedBy>
  <cp:revision>82</cp:revision>
  <dcterms:created xsi:type="dcterms:W3CDTF">2020-10-09T18:42:11Z</dcterms:created>
  <dcterms:modified xsi:type="dcterms:W3CDTF">2020-10-31T15:45:54Z</dcterms:modified>
</cp:coreProperties>
</file>